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74" r:id="rId4"/>
    <p:sldMasterId id="2147484085" r:id="rId5"/>
    <p:sldMasterId id="2147484119" r:id="rId6"/>
    <p:sldMasterId id="2147484174" r:id="rId7"/>
    <p:sldMasterId id="2147484190" r:id="rId8"/>
  </p:sldMasterIdLst>
  <p:notesMasterIdLst>
    <p:notesMasterId r:id="rId62"/>
  </p:notesMasterIdLst>
  <p:handoutMasterIdLst>
    <p:handoutMasterId r:id="rId63"/>
  </p:handoutMasterIdLst>
  <p:sldIdLst>
    <p:sldId id="1881839132" r:id="rId9"/>
    <p:sldId id="1881839133" r:id="rId10"/>
    <p:sldId id="407" r:id="rId11"/>
    <p:sldId id="821" r:id="rId12"/>
    <p:sldId id="258" r:id="rId13"/>
    <p:sldId id="1881839135" r:id="rId14"/>
    <p:sldId id="1881839137" r:id="rId15"/>
    <p:sldId id="1881839140" r:id="rId16"/>
    <p:sldId id="998" r:id="rId17"/>
    <p:sldId id="597" r:id="rId18"/>
    <p:sldId id="676" r:id="rId19"/>
    <p:sldId id="598" r:id="rId20"/>
    <p:sldId id="329" r:id="rId21"/>
    <p:sldId id="677" r:id="rId22"/>
    <p:sldId id="599" r:id="rId23"/>
    <p:sldId id="999" r:id="rId24"/>
    <p:sldId id="1881839141" r:id="rId25"/>
    <p:sldId id="389" r:id="rId26"/>
    <p:sldId id="342" r:id="rId27"/>
    <p:sldId id="1881839134" r:id="rId28"/>
    <p:sldId id="344" r:id="rId29"/>
    <p:sldId id="345" r:id="rId30"/>
    <p:sldId id="346" r:id="rId31"/>
    <p:sldId id="347" r:id="rId32"/>
    <p:sldId id="348" r:id="rId33"/>
    <p:sldId id="349" r:id="rId34"/>
    <p:sldId id="350" r:id="rId35"/>
    <p:sldId id="376" r:id="rId36"/>
    <p:sldId id="1881839142" r:id="rId37"/>
    <p:sldId id="354" r:id="rId38"/>
    <p:sldId id="355" r:id="rId39"/>
    <p:sldId id="356" r:id="rId40"/>
    <p:sldId id="357" r:id="rId41"/>
    <p:sldId id="358" r:id="rId42"/>
    <p:sldId id="983" r:id="rId43"/>
    <p:sldId id="1881839150" r:id="rId44"/>
    <p:sldId id="1881839149" r:id="rId45"/>
    <p:sldId id="295" r:id="rId46"/>
    <p:sldId id="301" r:id="rId47"/>
    <p:sldId id="302" r:id="rId48"/>
    <p:sldId id="299" r:id="rId49"/>
    <p:sldId id="305" r:id="rId50"/>
    <p:sldId id="303" r:id="rId51"/>
    <p:sldId id="1881839139" r:id="rId52"/>
    <p:sldId id="1881839147" r:id="rId53"/>
    <p:sldId id="351" r:id="rId54"/>
    <p:sldId id="353" r:id="rId55"/>
    <p:sldId id="396" r:id="rId56"/>
    <p:sldId id="990" r:id="rId57"/>
    <p:sldId id="1881839138" r:id="rId58"/>
    <p:sldId id="330" r:id="rId59"/>
    <p:sldId id="257" r:id="rId60"/>
    <p:sldId id="489" r:id="rId61"/>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E03CD228-AA37-4076-5C66-7DC124CB0A14}" name="Beverly T Connolly" initials="BC" userId="S::Beverly.Connolly@ey.com::e4d5d5eb-f633-4f4e-aa41-2513ea08acfc" providerId="AD"/>
  <p188:author id="{7E458B67-C412-0511-FAB3-4B17EB321652}" name="Chris Kramer" initials="CK" userId="S::Christopher.Kramer@ey.com::91898555-a6b5-4c1b-8618-941af9b6286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7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FFFF"/>
    <a:srgbClr val="FF00FF"/>
    <a:srgbClr val="C5FD45"/>
    <a:srgbClr val="80FBFD"/>
    <a:srgbClr val="FFE600"/>
    <a:srgbClr val="EB4F00"/>
    <a:srgbClr val="2DB757"/>
    <a:srgbClr val="922B73"/>
    <a:srgbClr val="1A1A24"/>
    <a:srgbClr val="B148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0FC9DA-0932-415E-BEEF-6D7CB5FDD8AA}" v="2" dt="2026-06-22T17:10:18.3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35" autoAdjust="0"/>
    <p:restoredTop sz="82324" autoAdjust="0"/>
  </p:normalViewPr>
  <p:slideViewPr>
    <p:cSldViewPr snapToGrid="0" snapToObjects="1" showGuides="1">
      <p:cViewPr varScale="1">
        <p:scale>
          <a:sx n="49" d="100"/>
          <a:sy n="49" d="100"/>
        </p:scale>
        <p:origin x="852" y="36"/>
      </p:cViewPr>
      <p:guideLst/>
    </p:cSldViewPr>
  </p:slideViewPr>
  <p:outlineViewPr>
    <p:cViewPr>
      <p:scale>
        <a:sx n="33" d="100"/>
        <a:sy n="33" d="100"/>
      </p:scale>
      <p:origin x="0" y="-13548"/>
    </p:cViewPr>
  </p:outlineViewPr>
  <p:notesTextViewPr>
    <p:cViewPr>
      <p:scale>
        <a:sx n="125" d="100"/>
        <a:sy n="125" d="100"/>
      </p:scale>
      <p:origin x="0" y="0"/>
    </p:cViewPr>
  </p:notesTextViewPr>
  <p:sorterViewPr>
    <p:cViewPr varScale="1">
      <p:scale>
        <a:sx n="1" d="1"/>
        <a:sy n="1" d="1"/>
      </p:scale>
      <p:origin x="0" y="-26814"/>
    </p:cViewPr>
  </p:sorterViewPr>
  <p:notesViewPr>
    <p:cSldViewPr snapToGrid="0" snapToObjects="1" showGuides="1">
      <p:cViewPr varScale="1">
        <p:scale>
          <a:sx n="79" d="100"/>
          <a:sy n="79" d="100"/>
        </p:scale>
        <p:origin x="2172" y="114"/>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commentAuthors" Target="commentAuthors.xml"/><Relationship Id="rId69"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ADC080-7C1F-4133-A601-6E069408D15F}"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734F72BD-9947-4303-9E2E-CC3E34CD4997}">
      <dgm:prSet/>
      <dgm:spPr/>
      <dgm:t>
        <a:bodyPr/>
        <a:lstStyle/>
        <a:p>
          <a:r>
            <a:rPr lang="en-US" dirty="0"/>
            <a:t>For-profit corporations:</a:t>
          </a:r>
        </a:p>
        <a:p>
          <a:r>
            <a:rPr lang="en-US" dirty="0"/>
            <a:t>Don’t use for-profit corporations unless JV is an unrelated activity</a:t>
          </a:r>
        </a:p>
      </dgm:t>
    </dgm:pt>
    <dgm:pt modelId="{35FAD53B-34A3-4FFE-9400-794C99E165FB}" type="parTrans" cxnId="{E8D4CF87-AB2B-45E5-BC94-E667B0C0AB39}">
      <dgm:prSet/>
      <dgm:spPr/>
      <dgm:t>
        <a:bodyPr/>
        <a:lstStyle/>
        <a:p>
          <a:endParaRPr lang="en-US"/>
        </a:p>
      </dgm:t>
    </dgm:pt>
    <dgm:pt modelId="{293CD671-B722-41EA-84AE-5E4620B97E33}" type="sibTrans" cxnId="{E8D4CF87-AB2B-45E5-BC94-E667B0C0AB39}">
      <dgm:prSet/>
      <dgm:spPr/>
      <dgm:t>
        <a:bodyPr/>
        <a:lstStyle/>
        <a:p>
          <a:endParaRPr lang="en-US"/>
        </a:p>
      </dgm:t>
    </dgm:pt>
    <dgm:pt modelId="{3416A2F5-46B6-464C-B434-A43E4F7DAFAA}">
      <dgm:prSet/>
      <dgm:spPr/>
      <dgm:t>
        <a:bodyPr/>
        <a:lstStyle/>
        <a:p>
          <a:r>
            <a:rPr lang="en-US" dirty="0"/>
            <a:t>Supporting organizations</a:t>
          </a:r>
        </a:p>
      </dgm:t>
    </dgm:pt>
    <dgm:pt modelId="{BEC402C0-9D09-4A22-8635-ED723D42E1A4}" type="parTrans" cxnId="{58D37866-8A4D-46C5-8438-08579785F28C}">
      <dgm:prSet/>
      <dgm:spPr/>
      <dgm:t>
        <a:bodyPr/>
        <a:lstStyle/>
        <a:p>
          <a:endParaRPr lang="en-US"/>
        </a:p>
      </dgm:t>
    </dgm:pt>
    <dgm:pt modelId="{B71E9CF3-AC19-4823-A080-9E6D33B1FB9E}" type="sibTrans" cxnId="{58D37866-8A4D-46C5-8438-08579785F28C}">
      <dgm:prSet/>
      <dgm:spPr/>
      <dgm:t>
        <a:bodyPr/>
        <a:lstStyle/>
        <a:p>
          <a:endParaRPr lang="en-US"/>
        </a:p>
      </dgm:t>
    </dgm:pt>
    <dgm:pt modelId="{A2E183D5-B19E-4EE9-BE6D-2963257B6B6E}">
      <dgm:prSet/>
      <dgm:spPr/>
      <dgm:t>
        <a:bodyPr/>
        <a:lstStyle/>
        <a:p>
          <a:r>
            <a:rPr lang="en-US" dirty="0"/>
            <a:t>Partnerships</a:t>
          </a:r>
        </a:p>
      </dgm:t>
    </dgm:pt>
    <dgm:pt modelId="{98549193-1546-4A12-B855-AD162DF2C2F7}" type="parTrans" cxnId="{F9A1DA4F-7B36-47E5-837E-0717F7AF20A7}">
      <dgm:prSet/>
      <dgm:spPr/>
      <dgm:t>
        <a:bodyPr/>
        <a:lstStyle/>
        <a:p>
          <a:endParaRPr lang="en-US"/>
        </a:p>
      </dgm:t>
    </dgm:pt>
    <dgm:pt modelId="{273334EA-7340-4CB3-B664-90BC94BBE641}" type="sibTrans" cxnId="{F9A1DA4F-7B36-47E5-837E-0717F7AF20A7}">
      <dgm:prSet/>
      <dgm:spPr/>
      <dgm:t>
        <a:bodyPr/>
        <a:lstStyle/>
        <a:p>
          <a:endParaRPr lang="en-US"/>
        </a:p>
      </dgm:t>
    </dgm:pt>
    <dgm:pt modelId="{1F83AF8E-8C70-48B3-BAFF-7403EEE2531F}">
      <dgm:prSet/>
      <dgm:spPr/>
      <dgm:t>
        <a:bodyPr/>
        <a:lstStyle/>
        <a:p>
          <a:r>
            <a:rPr lang="en-US" dirty="0"/>
            <a:t>LLCs (separate exemption)</a:t>
          </a:r>
        </a:p>
      </dgm:t>
    </dgm:pt>
    <dgm:pt modelId="{50F0C39E-FD65-4F30-87C9-708EC4D1650D}" type="parTrans" cxnId="{8C56E43E-76F6-4AAD-A1D4-9A1AE87CB6FF}">
      <dgm:prSet/>
      <dgm:spPr/>
      <dgm:t>
        <a:bodyPr/>
        <a:lstStyle/>
        <a:p>
          <a:endParaRPr lang="en-US"/>
        </a:p>
      </dgm:t>
    </dgm:pt>
    <dgm:pt modelId="{66C05619-139F-4ECD-B92D-EEB5F0BF73DD}" type="sibTrans" cxnId="{8C56E43E-76F6-4AAD-A1D4-9A1AE87CB6FF}">
      <dgm:prSet/>
      <dgm:spPr/>
      <dgm:t>
        <a:bodyPr/>
        <a:lstStyle/>
        <a:p>
          <a:endParaRPr lang="en-US"/>
        </a:p>
      </dgm:t>
    </dgm:pt>
    <dgm:pt modelId="{F1F1C5E9-BF07-41C9-BAD5-291947249B45}">
      <dgm:prSet/>
      <dgm:spPr/>
      <dgm:t>
        <a:bodyPr/>
        <a:lstStyle/>
        <a:p>
          <a:r>
            <a:rPr lang="en-US" dirty="0"/>
            <a:t>LLCs (no separate exemption)</a:t>
          </a:r>
        </a:p>
      </dgm:t>
    </dgm:pt>
    <dgm:pt modelId="{7716EC61-6F16-49EE-A7B9-DE18636F990C}" type="parTrans" cxnId="{41ECA52B-1E98-4118-A3C7-3C3FB03EAED2}">
      <dgm:prSet/>
      <dgm:spPr/>
      <dgm:t>
        <a:bodyPr/>
        <a:lstStyle/>
        <a:p>
          <a:endParaRPr lang="en-US"/>
        </a:p>
      </dgm:t>
    </dgm:pt>
    <dgm:pt modelId="{44A986B0-9FA4-47A2-8937-FF87BEA9ADC9}" type="sibTrans" cxnId="{41ECA52B-1E98-4118-A3C7-3C3FB03EAED2}">
      <dgm:prSet/>
      <dgm:spPr/>
      <dgm:t>
        <a:bodyPr/>
        <a:lstStyle/>
        <a:p>
          <a:endParaRPr lang="en-US"/>
        </a:p>
      </dgm:t>
    </dgm:pt>
    <dgm:pt modelId="{396DAF2A-6856-4C34-B772-163B074D4E18}">
      <dgm:prSet/>
      <dgm:spPr/>
      <dgm:t>
        <a:bodyPr/>
        <a:lstStyle/>
        <a:p>
          <a:r>
            <a:rPr lang="en-US" dirty="0"/>
            <a:t>Joint operating agreements</a:t>
          </a:r>
        </a:p>
      </dgm:t>
    </dgm:pt>
    <dgm:pt modelId="{DB930D90-CCB3-4D6E-B87B-65CC84550296}" type="parTrans" cxnId="{C44D5387-2175-4AF2-8364-11DA6A30DA26}">
      <dgm:prSet/>
      <dgm:spPr/>
      <dgm:t>
        <a:bodyPr/>
        <a:lstStyle/>
        <a:p>
          <a:endParaRPr lang="en-US"/>
        </a:p>
      </dgm:t>
    </dgm:pt>
    <dgm:pt modelId="{F54CC1C8-3D5A-4853-B538-E17B68D81787}" type="sibTrans" cxnId="{C44D5387-2175-4AF2-8364-11DA6A30DA26}">
      <dgm:prSet/>
      <dgm:spPr/>
      <dgm:t>
        <a:bodyPr/>
        <a:lstStyle/>
        <a:p>
          <a:endParaRPr lang="en-US"/>
        </a:p>
      </dgm:t>
    </dgm:pt>
    <dgm:pt modelId="{CC897054-072B-4689-BF68-D1C584B50745}" type="pres">
      <dgm:prSet presAssocID="{8BADC080-7C1F-4133-A601-6E069408D15F}" presName="diagram" presStyleCnt="0">
        <dgm:presLayoutVars>
          <dgm:dir/>
          <dgm:resizeHandles val="exact"/>
        </dgm:presLayoutVars>
      </dgm:prSet>
      <dgm:spPr/>
    </dgm:pt>
    <dgm:pt modelId="{AB317592-2F56-45F5-88A7-1FBF41E8C582}" type="pres">
      <dgm:prSet presAssocID="{734F72BD-9947-4303-9E2E-CC3E34CD4997}" presName="node" presStyleLbl="node1" presStyleIdx="0" presStyleCnt="6">
        <dgm:presLayoutVars>
          <dgm:bulletEnabled val="1"/>
        </dgm:presLayoutVars>
      </dgm:prSet>
      <dgm:spPr/>
    </dgm:pt>
    <dgm:pt modelId="{1EBADAED-DA0C-481E-959E-F9967816596E}" type="pres">
      <dgm:prSet presAssocID="{293CD671-B722-41EA-84AE-5E4620B97E33}" presName="sibTrans" presStyleCnt="0"/>
      <dgm:spPr/>
    </dgm:pt>
    <dgm:pt modelId="{B76FBAE1-D851-42D2-A1F9-9BDBE22CEBC0}" type="pres">
      <dgm:prSet presAssocID="{3416A2F5-46B6-464C-B434-A43E4F7DAFAA}" presName="node" presStyleLbl="node1" presStyleIdx="1" presStyleCnt="6">
        <dgm:presLayoutVars>
          <dgm:bulletEnabled val="1"/>
        </dgm:presLayoutVars>
      </dgm:prSet>
      <dgm:spPr/>
    </dgm:pt>
    <dgm:pt modelId="{84AD6A6A-3FA6-4596-A2BD-8B3B9DE05E9D}" type="pres">
      <dgm:prSet presAssocID="{B71E9CF3-AC19-4823-A080-9E6D33B1FB9E}" presName="sibTrans" presStyleCnt="0"/>
      <dgm:spPr/>
    </dgm:pt>
    <dgm:pt modelId="{66E99CFA-8562-490E-AA57-697C7DF79242}" type="pres">
      <dgm:prSet presAssocID="{A2E183D5-B19E-4EE9-BE6D-2963257B6B6E}" presName="node" presStyleLbl="node1" presStyleIdx="2" presStyleCnt="6">
        <dgm:presLayoutVars>
          <dgm:bulletEnabled val="1"/>
        </dgm:presLayoutVars>
      </dgm:prSet>
      <dgm:spPr/>
    </dgm:pt>
    <dgm:pt modelId="{1CF05965-9267-4342-90A4-16BD809F7A29}" type="pres">
      <dgm:prSet presAssocID="{273334EA-7340-4CB3-B664-90BC94BBE641}" presName="sibTrans" presStyleCnt="0"/>
      <dgm:spPr/>
    </dgm:pt>
    <dgm:pt modelId="{C93BCA66-A527-45A6-B581-B3AF36383682}" type="pres">
      <dgm:prSet presAssocID="{1F83AF8E-8C70-48B3-BAFF-7403EEE2531F}" presName="node" presStyleLbl="node1" presStyleIdx="3" presStyleCnt="6">
        <dgm:presLayoutVars>
          <dgm:bulletEnabled val="1"/>
        </dgm:presLayoutVars>
      </dgm:prSet>
      <dgm:spPr/>
    </dgm:pt>
    <dgm:pt modelId="{1239A876-47E8-4A84-AE4B-8866D5D09DFE}" type="pres">
      <dgm:prSet presAssocID="{66C05619-139F-4ECD-B92D-EEB5F0BF73DD}" presName="sibTrans" presStyleCnt="0"/>
      <dgm:spPr/>
    </dgm:pt>
    <dgm:pt modelId="{C1EB3051-F3BA-464B-8AD8-890928C116AA}" type="pres">
      <dgm:prSet presAssocID="{F1F1C5E9-BF07-41C9-BAD5-291947249B45}" presName="node" presStyleLbl="node1" presStyleIdx="4" presStyleCnt="6">
        <dgm:presLayoutVars>
          <dgm:bulletEnabled val="1"/>
        </dgm:presLayoutVars>
      </dgm:prSet>
      <dgm:spPr/>
    </dgm:pt>
    <dgm:pt modelId="{A18F874B-9E62-455C-A359-2BCB796A8BF5}" type="pres">
      <dgm:prSet presAssocID="{44A986B0-9FA4-47A2-8937-FF87BEA9ADC9}" presName="sibTrans" presStyleCnt="0"/>
      <dgm:spPr/>
    </dgm:pt>
    <dgm:pt modelId="{513A112B-FD4C-4DFE-93C4-65903B203E9B}" type="pres">
      <dgm:prSet presAssocID="{396DAF2A-6856-4C34-B772-163B074D4E18}" presName="node" presStyleLbl="node1" presStyleIdx="5" presStyleCnt="6">
        <dgm:presLayoutVars>
          <dgm:bulletEnabled val="1"/>
        </dgm:presLayoutVars>
      </dgm:prSet>
      <dgm:spPr/>
    </dgm:pt>
  </dgm:ptLst>
  <dgm:cxnLst>
    <dgm:cxn modelId="{39F1F802-FF67-4B19-9CFB-88AA04C08A51}" type="presOf" srcId="{734F72BD-9947-4303-9E2E-CC3E34CD4997}" destId="{AB317592-2F56-45F5-88A7-1FBF41E8C582}" srcOrd="0" destOrd="0" presId="urn:microsoft.com/office/officeart/2005/8/layout/default"/>
    <dgm:cxn modelId="{C9894403-40E3-4309-AE7F-6B75D8670D67}" type="presOf" srcId="{F1F1C5E9-BF07-41C9-BAD5-291947249B45}" destId="{C1EB3051-F3BA-464B-8AD8-890928C116AA}" srcOrd="0" destOrd="0" presId="urn:microsoft.com/office/officeart/2005/8/layout/default"/>
    <dgm:cxn modelId="{D4EA8B11-47B2-4509-B794-1AED08725A0A}" type="presOf" srcId="{1F83AF8E-8C70-48B3-BAFF-7403EEE2531F}" destId="{C93BCA66-A527-45A6-B581-B3AF36383682}" srcOrd="0" destOrd="0" presId="urn:microsoft.com/office/officeart/2005/8/layout/default"/>
    <dgm:cxn modelId="{E6DB8823-643C-487D-8CAE-92A175E2FD86}" type="presOf" srcId="{396DAF2A-6856-4C34-B772-163B074D4E18}" destId="{513A112B-FD4C-4DFE-93C4-65903B203E9B}" srcOrd="0" destOrd="0" presId="urn:microsoft.com/office/officeart/2005/8/layout/default"/>
    <dgm:cxn modelId="{41ECA52B-1E98-4118-A3C7-3C3FB03EAED2}" srcId="{8BADC080-7C1F-4133-A601-6E069408D15F}" destId="{F1F1C5E9-BF07-41C9-BAD5-291947249B45}" srcOrd="4" destOrd="0" parTransId="{7716EC61-6F16-49EE-A7B9-DE18636F990C}" sibTransId="{44A986B0-9FA4-47A2-8937-FF87BEA9ADC9}"/>
    <dgm:cxn modelId="{8C56E43E-76F6-4AAD-A1D4-9A1AE87CB6FF}" srcId="{8BADC080-7C1F-4133-A601-6E069408D15F}" destId="{1F83AF8E-8C70-48B3-BAFF-7403EEE2531F}" srcOrd="3" destOrd="0" parTransId="{50F0C39E-FD65-4F30-87C9-708EC4D1650D}" sibTransId="{66C05619-139F-4ECD-B92D-EEB5F0BF73DD}"/>
    <dgm:cxn modelId="{58D37866-8A4D-46C5-8438-08579785F28C}" srcId="{8BADC080-7C1F-4133-A601-6E069408D15F}" destId="{3416A2F5-46B6-464C-B434-A43E4F7DAFAA}" srcOrd="1" destOrd="0" parTransId="{BEC402C0-9D09-4A22-8635-ED723D42E1A4}" sibTransId="{B71E9CF3-AC19-4823-A080-9E6D33B1FB9E}"/>
    <dgm:cxn modelId="{F9A1DA4F-7B36-47E5-837E-0717F7AF20A7}" srcId="{8BADC080-7C1F-4133-A601-6E069408D15F}" destId="{A2E183D5-B19E-4EE9-BE6D-2963257B6B6E}" srcOrd="2" destOrd="0" parTransId="{98549193-1546-4A12-B855-AD162DF2C2F7}" sibTransId="{273334EA-7340-4CB3-B664-90BC94BBE641}"/>
    <dgm:cxn modelId="{61B27779-DABE-40A4-ACE0-2FB81B7DD409}" type="presOf" srcId="{8BADC080-7C1F-4133-A601-6E069408D15F}" destId="{CC897054-072B-4689-BF68-D1C584B50745}" srcOrd="0" destOrd="0" presId="urn:microsoft.com/office/officeart/2005/8/layout/default"/>
    <dgm:cxn modelId="{C44D5387-2175-4AF2-8364-11DA6A30DA26}" srcId="{8BADC080-7C1F-4133-A601-6E069408D15F}" destId="{396DAF2A-6856-4C34-B772-163B074D4E18}" srcOrd="5" destOrd="0" parTransId="{DB930D90-CCB3-4D6E-B87B-65CC84550296}" sibTransId="{F54CC1C8-3D5A-4853-B538-E17B68D81787}"/>
    <dgm:cxn modelId="{E8D4CF87-AB2B-45E5-BC94-E667B0C0AB39}" srcId="{8BADC080-7C1F-4133-A601-6E069408D15F}" destId="{734F72BD-9947-4303-9E2E-CC3E34CD4997}" srcOrd="0" destOrd="0" parTransId="{35FAD53B-34A3-4FFE-9400-794C99E165FB}" sibTransId="{293CD671-B722-41EA-84AE-5E4620B97E33}"/>
    <dgm:cxn modelId="{AD3648A4-89AC-4477-802F-8DE11A175E58}" type="presOf" srcId="{3416A2F5-46B6-464C-B434-A43E4F7DAFAA}" destId="{B76FBAE1-D851-42D2-A1F9-9BDBE22CEBC0}" srcOrd="0" destOrd="0" presId="urn:microsoft.com/office/officeart/2005/8/layout/default"/>
    <dgm:cxn modelId="{B7B8AABB-2D26-4890-8352-784C2674F101}" type="presOf" srcId="{A2E183D5-B19E-4EE9-BE6D-2963257B6B6E}" destId="{66E99CFA-8562-490E-AA57-697C7DF79242}" srcOrd="0" destOrd="0" presId="urn:microsoft.com/office/officeart/2005/8/layout/default"/>
    <dgm:cxn modelId="{E50BB4CC-ECC3-44B4-8621-49EC3BAE4874}" type="presParOf" srcId="{CC897054-072B-4689-BF68-D1C584B50745}" destId="{AB317592-2F56-45F5-88A7-1FBF41E8C582}" srcOrd="0" destOrd="0" presId="urn:microsoft.com/office/officeart/2005/8/layout/default"/>
    <dgm:cxn modelId="{E0AFEACC-DC3A-4C04-BEAD-56EA245CAEA6}" type="presParOf" srcId="{CC897054-072B-4689-BF68-D1C584B50745}" destId="{1EBADAED-DA0C-481E-959E-F9967816596E}" srcOrd="1" destOrd="0" presId="urn:microsoft.com/office/officeart/2005/8/layout/default"/>
    <dgm:cxn modelId="{2AE01F16-D782-4D35-B4AD-537ED9743BE0}" type="presParOf" srcId="{CC897054-072B-4689-BF68-D1C584B50745}" destId="{B76FBAE1-D851-42D2-A1F9-9BDBE22CEBC0}" srcOrd="2" destOrd="0" presId="urn:microsoft.com/office/officeart/2005/8/layout/default"/>
    <dgm:cxn modelId="{2360152A-374E-42BC-B841-DA21CE758364}" type="presParOf" srcId="{CC897054-072B-4689-BF68-D1C584B50745}" destId="{84AD6A6A-3FA6-4596-A2BD-8B3B9DE05E9D}" srcOrd="3" destOrd="0" presId="urn:microsoft.com/office/officeart/2005/8/layout/default"/>
    <dgm:cxn modelId="{A04479A8-DB6D-4B17-A3CD-1FA763CFBBAB}" type="presParOf" srcId="{CC897054-072B-4689-BF68-D1C584B50745}" destId="{66E99CFA-8562-490E-AA57-697C7DF79242}" srcOrd="4" destOrd="0" presId="urn:microsoft.com/office/officeart/2005/8/layout/default"/>
    <dgm:cxn modelId="{61C3335A-A601-43C7-8E92-672C101C0721}" type="presParOf" srcId="{CC897054-072B-4689-BF68-D1C584B50745}" destId="{1CF05965-9267-4342-90A4-16BD809F7A29}" srcOrd="5" destOrd="0" presId="urn:microsoft.com/office/officeart/2005/8/layout/default"/>
    <dgm:cxn modelId="{29185FF2-4357-427A-B650-6BB84AFD7373}" type="presParOf" srcId="{CC897054-072B-4689-BF68-D1C584B50745}" destId="{C93BCA66-A527-45A6-B581-B3AF36383682}" srcOrd="6" destOrd="0" presId="urn:microsoft.com/office/officeart/2005/8/layout/default"/>
    <dgm:cxn modelId="{F3A6FA80-B232-49BB-A899-32DD687B7DE1}" type="presParOf" srcId="{CC897054-072B-4689-BF68-D1C584B50745}" destId="{1239A876-47E8-4A84-AE4B-8866D5D09DFE}" srcOrd="7" destOrd="0" presId="urn:microsoft.com/office/officeart/2005/8/layout/default"/>
    <dgm:cxn modelId="{E7B333F8-D7AE-4D1B-AA0E-208FD41A9E56}" type="presParOf" srcId="{CC897054-072B-4689-BF68-D1C584B50745}" destId="{C1EB3051-F3BA-464B-8AD8-890928C116AA}" srcOrd="8" destOrd="0" presId="urn:microsoft.com/office/officeart/2005/8/layout/default"/>
    <dgm:cxn modelId="{FD991FE8-1703-4DE6-BC6D-41E23AD02C01}" type="presParOf" srcId="{CC897054-072B-4689-BF68-D1C584B50745}" destId="{A18F874B-9E62-455C-A359-2BCB796A8BF5}" srcOrd="9" destOrd="0" presId="urn:microsoft.com/office/officeart/2005/8/layout/default"/>
    <dgm:cxn modelId="{048295F1-4D16-42C6-A22D-46792D4685AF}" type="presParOf" srcId="{CC897054-072B-4689-BF68-D1C584B50745}" destId="{513A112B-FD4C-4DFE-93C4-65903B203E9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317592-2F56-45F5-88A7-1FBF41E8C582}">
      <dsp:nvSpPr>
        <dsp:cNvPr id="0" name=""/>
        <dsp:cNvSpPr/>
      </dsp:nvSpPr>
      <dsp:spPr>
        <a:xfrm>
          <a:off x="989988" y="1640"/>
          <a:ext cx="2765832" cy="165949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For-profit corporations:</a:t>
          </a:r>
        </a:p>
        <a:p>
          <a:pPr marL="0" lvl="0" indent="0" algn="ctr" defTabSz="844550">
            <a:lnSpc>
              <a:spcPct val="90000"/>
            </a:lnSpc>
            <a:spcBef>
              <a:spcPct val="0"/>
            </a:spcBef>
            <a:spcAft>
              <a:spcPct val="35000"/>
            </a:spcAft>
            <a:buNone/>
          </a:pPr>
          <a:r>
            <a:rPr lang="en-US" sz="1900" kern="1200" dirty="0"/>
            <a:t>Don’t use for-profit corporations unless JV is an unrelated activity</a:t>
          </a:r>
        </a:p>
      </dsp:txBody>
      <dsp:txXfrm>
        <a:off x="989988" y="1640"/>
        <a:ext cx="2765832" cy="1659499"/>
      </dsp:txXfrm>
    </dsp:sp>
    <dsp:sp modelId="{B76FBAE1-D851-42D2-A1F9-9BDBE22CEBC0}">
      <dsp:nvSpPr>
        <dsp:cNvPr id="0" name=""/>
        <dsp:cNvSpPr/>
      </dsp:nvSpPr>
      <dsp:spPr>
        <a:xfrm>
          <a:off x="4032404" y="1640"/>
          <a:ext cx="2765832" cy="1659499"/>
        </a:xfrm>
        <a:prstGeom prst="rect">
          <a:avLst/>
        </a:prstGeom>
        <a:solidFill>
          <a:schemeClr val="accent2">
            <a:hueOff val="323398"/>
            <a:satOff val="3600"/>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Supporting organizations</a:t>
          </a:r>
        </a:p>
      </dsp:txBody>
      <dsp:txXfrm>
        <a:off x="4032404" y="1640"/>
        <a:ext cx="2765832" cy="1659499"/>
      </dsp:txXfrm>
    </dsp:sp>
    <dsp:sp modelId="{66E99CFA-8562-490E-AA57-697C7DF79242}">
      <dsp:nvSpPr>
        <dsp:cNvPr id="0" name=""/>
        <dsp:cNvSpPr/>
      </dsp:nvSpPr>
      <dsp:spPr>
        <a:xfrm>
          <a:off x="7074820" y="1640"/>
          <a:ext cx="2765832" cy="1659499"/>
        </a:xfrm>
        <a:prstGeom prst="rect">
          <a:avLst/>
        </a:prstGeom>
        <a:solidFill>
          <a:schemeClr val="accent2">
            <a:hueOff val="646796"/>
            <a:satOff val="7200"/>
            <a:lumOff val="3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Partnerships</a:t>
          </a:r>
        </a:p>
      </dsp:txBody>
      <dsp:txXfrm>
        <a:off x="7074820" y="1640"/>
        <a:ext cx="2765832" cy="1659499"/>
      </dsp:txXfrm>
    </dsp:sp>
    <dsp:sp modelId="{C93BCA66-A527-45A6-B581-B3AF36383682}">
      <dsp:nvSpPr>
        <dsp:cNvPr id="0" name=""/>
        <dsp:cNvSpPr/>
      </dsp:nvSpPr>
      <dsp:spPr>
        <a:xfrm>
          <a:off x="989988" y="1937723"/>
          <a:ext cx="2765832" cy="1659499"/>
        </a:xfrm>
        <a:prstGeom prst="rect">
          <a:avLst/>
        </a:prstGeom>
        <a:solidFill>
          <a:schemeClr val="accent2">
            <a:hueOff val="970194"/>
            <a:satOff val="10801"/>
            <a:lumOff val="49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LLCs (separate exemption)</a:t>
          </a:r>
        </a:p>
      </dsp:txBody>
      <dsp:txXfrm>
        <a:off x="989988" y="1937723"/>
        <a:ext cx="2765832" cy="1659499"/>
      </dsp:txXfrm>
    </dsp:sp>
    <dsp:sp modelId="{C1EB3051-F3BA-464B-8AD8-890928C116AA}">
      <dsp:nvSpPr>
        <dsp:cNvPr id="0" name=""/>
        <dsp:cNvSpPr/>
      </dsp:nvSpPr>
      <dsp:spPr>
        <a:xfrm>
          <a:off x="4032404" y="1937723"/>
          <a:ext cx="2765832" cy="1659499"/>
        </a:xfrm>
        <a:prstGeom prst="rect">
          <a:avLst/>
        </a:prstGeom>
        <a:solidFill>
          <a:schemeClr val="accent2">
            <a:hueOff val="1293592"/>
            <a:satOff val="14401"/>
            <a:lumOff val="658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LLCs (no separate exemption)</a:t>
          </a:r>
        </a:p>
      </dsp:txBody>
      <dsp:txXfrm>
        <a:off x="4032404" y="1937723"/>
        <a:ext cx="2765832" cy="1659499"/>
      </dsp:txXfrm>
    </dsp:sp>
    <dsp:sp modelId="{513A112B-FD4C-4DFE-93C4-65903B203E9B}">
      <dsp:nvSpPr>
        <dsp:cNvPr id="0" name=""/>
        <dsp:cNvSpPr/>
      </dsp:nvSpPr>
      <dsp:spPr>
        <a:xfrm>
          <a:off x="7074820" y="1937723"/>
          <a:ext cx="2765832" cy="1659499"/>
        </a:xfrm>
        <a:prstGeom prst="rect">
          <a:avLst/>
        </a:prstGeom>
        <a:solidFill>
          <a:schemeClr val="accent2">
            <a:hueOff val="1616990"/>
            <a:satOff val="18001"/>
            <a:lumOff val="82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Joint operating agreements</a:t>
          </a:r>
        </a:p>
      </dsp:txBody>
      <dsp:txXfrm>
        <a:off x="7074820" y="1937723"/>
        <a:ext cx="2765832" cy="165949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GB" dirty="0">
              <a:latin typeface="Arial" pitchFamily="34" charset="0"/>
            </a:endParaRPr>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75A85089-C692-4DEA-AC49-04CF34D4FE14}" type="datetimeFigureOut">
              <a:rPr lang="en-GB" smtClean="0">
                <a:latin typeface="Arial" pitchFamily="34" charset="0"/>
              </a:rPr>
              <a:pPr/>
              <a:t>30/06/2026</a:t>
            </a:fld>
            <a:endParaRPr lang="en-GB" dirty="0">
              <a:latin typeface="Arial" pitchFamily="34" charset="0"/>
            </a:endParaRPr>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GB" dirty="0">
              <a:latin typeface="Arial" pitchFamily="34" charset="0"/>
            </a:endParaRPr>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D3A5C721-4BB5-4DB6-AD65-4BA2A62B05B6}" type="slidenum">
              <a:rPr lang="en-GB" smtClean="0">
                <a:latin typeface="Arial" pitchFamily="34" charset="0"/>
              </a:rPr>
              <a:pPr/>
              <a:t>‹#›</a:t>
            </a:fld>
            <a:endParaRPr lang="en-GB" dirty="0">
              <a:latin typeface="Arial" pitchFamily="34" charset="0"/>
            </a:endParaRPr>
          </a:p>
        </p:txBody>
      </p:sp>
    </p:spTree>
    <p:extLst>
      <p:ext uri="{BB962C8B-B14F-4D97-AF65-F5344CB8AC3E}">
        <p14:creationId xmlns:p14="http://schemas.microsoft.com/office/powerpoint/2010/main" val="1991632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atin typeface="Arial" pitchFamily="34" charset="0"/>
              </a:defRPr>
            </a:lvl1pPr>
          </a:lstStyle>
          <a:p>
            <a:endParaRPr lang="en-GB"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atin typeface="Arial" pitchFamily="34" charset="0"/>
              </a:defRPr>
            </a:lvl1pPr>
          </a:lstStyle>
          <a:p>
            <a:fld id="{8045EBA9-A28D-4849-BFEA-AA04F6A21B63}" type="datetimeFigureOut">
              <a:rPr lang="en-GB" smtClean="0"/>
              <a:pPr/>
              <a:t>30/06/2026</a:t>
            </a:fld>
            <a:endParaRPr lang="en-GB" dirty="0"/>
          </a:p>
        </p:txBody>
      </p:sp>
      <p:sp>
        <p:nvSpPr>
          <p:cNvPr id="4" name="Slide Image Placeholder 3"/>
          <p:cNvSpPr>
            <a:spLocks noGrp="1" noRot="1" noChangeAspect="1"/>
          </p:cNvSpPr>
          <p:nvPr>
            <p:ph type="sldImg" idx="2"/>
          </p:nvPr>
        </p:nvSpPr>
        <p:spPr>
          <a:xfrm>
            <a:off x="395288" y="692150"/>
            <a:ext cx="6159500" cy="3463925"/>
          </a:xfrm>
          <a:prstGeom prst="rect">
            <a:avLst/>
          </a:prstGeom>
          <a:noFill/>
          <a:ln w="12700">
            <a:solidFill>
              <a:prstClr val="black"/>
            </a:solidFill>
          </a:ln>
        </p:spPr>
        <p:txBody>
          <a:bodyPr vert="horz" lIns="92492" tIns="46246" rIns="92492" bIns="46246" rtlCol="0" anchor="ctr"/>
          <a:lstStyle/>
          <a:p>
            <a:endParaRPr lang="en-GB"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atin typeface="Arial" pitchFamily="34" charset="0"/>
              </a:defRPr>
            </a:lvl1pPr>
          </a:lstStyle>
          <a:p>
            <a:endParaRPr lang="en-GB"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atin typeface="Arial" pitchFamily="34" charset="0"/>
              </a:defRPr>
            </a:lvl1pPr>
          </a:lstStyle>
          <a:p>
            <a:fld id="{5B43D19E-BFDB-4C92-8EDD-32EDDA8F41DF}" type="slidenum">
              <a:rPr lang="en-GB" smtClean="0"/>
              <a:pPr/>
              <a:t>‹#›</a:t>
            </a:fld>
            <a:endParaRPr lang="en-GB" dirty="0"/>
          </a:p>
        </p:txBody>
      </p:sp>
    </p:spTree>
    <p:extLst>
      <p:ext uri="{BB962C8B-B14F-4D97-AF65-F5344CB8AC3E}">
        <p14:creationId xmlns:p14="http://schemas.microsoft.com/office/powerpoint/2010/main" val="160627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24B09-9688-DC0C-D133-E8D1E1A27C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0ADEC6-2D27-9083-526F-B18CB3AE1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6318A-0D33-404E-5BE7-59C7A5A368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67BC28-A226-428F-DF4D-580E7BB9BD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3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399480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16</a:t>
            </a:fld>
            <a:endParaRPr lang="en-GB" dirty="0"/>
          </a:p>
        </p:txBody>
      </p:sp>
    </p:spTree>
    <p:extLst>
      <p:ext uri="{BB962C8B-B14F-4D97-AF65-F5344CB8AC3E}">
        <p14:creationId xmlns:p14="http://schemas.microsoft.com/office/powerpoint/2010/main" val="1748474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19</a:t>
            </a:fld>
            <a:endParaRPr lang="en-GB" dirty="0"/>
          </a:p>
        </p:txBody>
      </p:sp>
    </p:spTree>
    <p:extLst>
      <p:ext uri="{BB962C8B-B14F-4D97-AF65-F5344CB8AC3E}">
        <p14:creationId xmlns:p14="http://schemas.microsoft.com/office/powerpoint/2010/main" val="1469218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3B279-6DEF-42B8-5B3B-C3F1337C3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02A1B6-C77F-CA76-9F06-375FDF4D5A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13DBBB-074C-2FBC-782D-1CDDF07156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25C964-A1BD-1658-84C4-9B2E11A2DE2C}"/>
              </a:ext>
            </a:extLst>
          </p:cNvPr>
          <p:cNvSpPr>
            <a:spLocks noGrp="1"/>
          </p:cNvSpPr>
          <p:nvPr>
            <p:ph type="sldNum" sz="quarter" idx="5"/>
          </p:nvPr>
        </p:nvSpPr>
        <p:spPr/>
        <p:txBody>
          <a:bodyPr/>
          <a:lstStyle/>
          <a:p>
            <a:fld id="{5B43D19E-BFDB-4C92-8EDD-32EDDA8F41DF}" type="slidenum">
              <a:rPr lang="en-GB" smtClean="0"/>
              <a:pPr/>
              <a:t>20</a:t>
            </a:fld>
            <a:endParaRPr lang="en-GB" dirty="0"/>
          </a:p>
        </p:txBody>
      </p:sp>
    </p:spTree>
    <p:extLst>
      <p:ext uri="{BB962C8B-B14F-4D97-AF65-F5344CB8AC3E}">
        <p14:creationId xmlns:p14="http://schemas.microsoft.com/office/powerpoint/2010/main" val="2541755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24</a:t>
            </a:fld>
            <a:endParaRPr lang="en-GB" dirty="0"/>
          </a:p>
        </p:txBody>
      </p:sp>
    </p:spTree>
    <p:extLst>
      <p:ext uri="{BB962C8B-B14F-4D97-AF65-F5344CB8AC3E}">
        <p14:creationId xmlns:p14="http://schemas.microsoft.com/office/powerpoint/2010/main" val="940805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28</a:t>
            </a:fld>
            <a:endParaRPr lang="en-GB" dirty="0"/>
          </a:p>
        </p:txBody>
      </p:sp>
    </p:spTree>
    <p:extLst>
      <p:ext uri="{BB962C8B-B14F-4D97-AF65-F5344CB8AC3E}">
        <p14:creationId xmlns:p14="http://schemas.microsoft.com/office/powerpoint/2010/main" val="2437748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FBE7F9-2889-4492-BC99-978FAFF72DE4}" type="slidenum">
              <a:rPr lang="en-US" smtClean="0"/>
              <a:pPr/>
              <a:t>31</a:t>
            </a:fld>
            <a:endParaRPr lang="en-US" dirty="0"/>
          </a:p>
        </p:txBody>
      </p:sp>
    </p:spTree>
    <p:extLst>
      <p:ext uri="{BB962C8B-B14F-4D97-AF65-F5344CB8AC3E}">
        <p14:creationId xmlns:p14="http://schemas.microsoft.com/office/powerpoint/2010/main" val="880615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FBE7F9-2889-4492-BC99-978FAFF72DE4}" type="slidenum">
              <a:rPr lang="en-US" smtClean="0"/>
              <a:pPr/>
              <a:t>32</a:t>
            </a:fld>
            <a:endParaRPr lang="en-US" dirty="0"/>
          </a:p>
        </p:txBody>
      </p:sp>
    </p:spTree>
    <p:extLst>
      <p:ext uri="{BB962C8B-B14F-4D97-AF65-F5344CB8AC3E}">
        <p14:creationId xmlns:p14="http://schemas.microsoft.com/office/powerpoint/2010/main" val="3679636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dirty="0"/>
          </a:p>
        </p:txBody>
      </p:sp>
      <p:sp>
        <p:nvSpPr>
          <p:cNvPr id="4" name="Slide Number Placeholder 3"/>
          <p:cNvSpPr>
            <a:spLocks noGrp="1"/>
          </p:cNvSpPr>
          <p:nvPr>
            <p:ph type="sldNum" sz="quarter" idx="10"/>
          </p:nvPr>
        </p:nvSpPr>
        <p:spPr/>
        <p:txBody>
          <a:bodyPr/>
          <a:lstStyle/>
          <a:p>
            <a:fld id="{13FBE7F9-2889-4492-BC99-978FAFF72DE4}" type="slidenum">
              <a:rPr lang="en-US" smtClean="0"/>
              <a:pPr/>
              <a:t>33</a:t>
            </a:fld>
            <a:endParaRPr lang="en-US" dirty="0"/>
          </a:p>
        </p:txBody>
      </p:sp>
    </p:spTree>
    <p:extLst>
      <p:ext uri="{BB962C8B-B14F-4D97-AF65-F5344CB8AC3E}">
        <p14:creationId xmlns:p14="http://schemas.microsoft.com/office/powerpoint/2010/main" val="1865885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dirty="0"/>
          </a:p>
        </p:txBody>
      </p:sp>
      <p:sp>
        <p:nvSpPr>
          <p:cNvPr id="4" name="Slide Number Placeholder 3"/>
          <p:cNvSpPr>
            <a:spLocks noGrp="1"/>
          </p:cNvSpPr>
          <p:nvPr>
            <p:ph type="sldNum" sz="quarter" idx="10"/>
          </p:nvPr>
        </p:nvSpPr>
        <p:spPr/>
        <p:txBody>
          <a:bodyPr/>
          <a:lstStyle/>
          <a:p>
            <a:fld id="{13FBE7F9-2889-4492-BC99-978FAFF72DE4}" type="slidenum">
              <a:rPr lang="en-US" smtClean="0"/>
              <a:pPr/>
              <a:t>34</a:t>
            </a:fld>
            <a:endParaRPr lang="en-US" dirty="0"/>
          </a:p>
        </p:txBody>
      </p:sp>
    </p:spTree>
    <p:extLst>
      <p:ext uri="{BB962C8B-B14F-4D97-AF65-F5344CB8AC3E}">
        <p14:creationId xmlns:p14="http://schemas.microsoft.com/office/powerpoint/2010/main" val="1506724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35</a:t>
            </a:fld>
            <a:endParaRPr lang="en-GB" dirty="0"/>
          </a:p>
        </p:txBody>
      </p:sp>
    </p:spTree>
    <p:extLst>
      <p:ext uri="{BB962C8B-B14F-4D97-AF65-F5344CB8AC3E}">
        <p14:creationId xmlns:p14="http://schemas.microsoft.com/office/powerpoint/2010/main" val="3682032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7</a:t>
            </a:fld>
            <a:endParaRPr lang="en-GB" dirty="0"/>
          </a:p>
        </p:txBody>
      </p:sp>
    </p:spTree>
    <p:extLst>
      <p:ext uri="{BB962C8B-B14F-4D97-AF65-F5344CB8AC3E}">
        <p14:creationId xmlns:p14="http://schemas.microsoft.com/office/powerpoint/2010/main" val="4231556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37</a:t>
            </a:fld>
            <a:endParaRPr lang="en-GB" dirty="0"/>
          </a:p>
        </p:txBody>
      </p:sp>
    </p:spTree>
    <p:extLst>
      <p:ext uri="{BB962C8B-B14F-4D97-AF65-F5344CB8AC3E}">
        <p14:creationId xmlns:p14="http://schemas.microsoft.com/office/powerpoint/2010/main" val="2800954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38</a:t>
            </a:fld>
            <a:endParaRPr lang="en-GB" dirty="0"/>
          </a:p>
        </p:txBody>
      </p:sp>
    </p:spTree>
    <p:extLst>
      <p:ext uri="{BB962C8B-B14F-4D97-AF65-F5344CB8AC3E}">
        <p14:creationId xmlns:p14="http://schemas.microsoft.com/office/powerpoint/2010/main" val="2220458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41</a:t>
            </a:fld>
            <a:endParaRPr lang="en-GB" dirty="0"/>
          </a:p>
        </p:txBody>
      </p:sp>
    </p:spTree>
    <p:extLst>
      <p:ext uri="{BB962C8B-B14F-4D97-AF65-F5344CB8AC3E}">
        <p14:creationId xmlns:p14="http://schemas.microsoft.com/office/powerpoint/2010/main" val="2594269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44</a:t>
            </a:fld>
            <a:endParaRPr lang="en-GB" dirty="0"/>
          </a:p>
        </p:txBody>
      </p:sp>
    </p:spTree>
    <p:extLst>
      <p:ext uri="{BB962C8B-B14F-4D97-AF65-F5344CB8AC3E}">
        <p14:creationId xmlns:p14="http://schemas.microsoft.com/office/powerpoint/2010/main" val="2533732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46</a:t>
            </a:fld>
            <a:endParaRPr lang="en-GB" dirty="0"/>
          </a:p>
        </p:txBody>
      </p:sp>
    </p:spTree>
    <p:extLst>
      <p:ext uri="{BB962C8B-B14F-4D97-AF65-F5344CB8AC3E}">
        <p14:creationId xmlns:p14="http://schemas.microsoft.com/office/powerpoint/2010/main" val="3301191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49</a:t>
            </a:fld>
            <a:endParaRPr lang="en-GB" dirty="0"/>
          </a:p>
        </p:txBody>
      </p:sp>
    </p:spTree>
    <p:extLst>
      <p:ext uri="{BB962C8B-B14F-4D97-AF65-F5344CB8AC3E}">
        <p14:creationId xmlns:p14="http://schemas.microsoft.com/office/powerpoint/2010/main" val="1578002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0C72EE-06F8-499D-98F6-3AA4223F1E1E}" type="slidenum">
              <a:rPr lang="en-US"/>
              <a:pPr/>
              <a:t>51</a:t>
            </a:fld>
            <a:endParaRPr lang="en-US" dirty="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4076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000" dirty="0">
              <a:solidFill>
                <a:schemeClr val="tx1"/>
              </a:solidFill>
              <a:latin typeface="EYInterstate Light" panose="02000506000000020004" pitchFamily="2" charset="0"/>
            </a:endParaRPr>
          </a:p>
        </p:txBody>
      </p:sp>
      <p:sp>
        <p:nvSpPr>
          <p:cNvPr id="4" name="Slide Number Placeholder 3"/>
          <p:cNvSpPr>
            <a:spLocks noGrp="1"/>
          </p:cNvSpPr>
          <p:nvPr>
            <p:ph type="sldNum" sz="quarter" idx="5"/>
          </p:nvPr>
        </p:nvSpPr>
        <p:spPr/>
        <p:txBody>
          <a:bodyPr/>
          <a:lstStyle/>
          <a:p>
            <a:fld id="{5B43D19E-BFDB-4C92-8EDD-32EDDA8F41DF}" type="slidenum">
              <a:rPr lang="en-GB" smtClean="0">
                <a:latin typeface="EYInterstate Light" panose="02000506000000020004" pitchFamily="2" charset="0"/>
              </a:rPr>
              <a:pPr/>
              <a:t>9</a:t>
            </a:fld>
            <a:endParaRPr lang="en-GB" dirty="0">
              <a:latin typeface="EYInterstate Light" panose="02000506000000020004" pitchFamily="2" charset="0"/>
            </a:endParaRPr>
          </a:p>
        </p:txBody>
      </p:sp>
    </p:spTree>
    <p:extLst>
      <p:ext uri="{BB962C8B-B14F-4D97-AF65-F5344CB8AC3E}">
        <p14:creationId xmlns:p14="http://schemas.microsoft.com/office/powerpoint/2010/main" val="1261506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EYInterstate Light" panose="02000506000000020004" pitchFamily="2" charset="0"/>
            </a:endParaRPr>
          </a:p>
        </p:txBody>
      </p:sp>
      <p:sp>
        <p:nvSpPr>
          <p:cNvPr id="4" name="Slide Number Placeholder 3"/>
          <p:cNvSpPr>
            <a:spLocks noGrp="1"/>
          </p:cNvSpPr>
          <p:nvPr>
            <p:ph type="sldNum" sz="quarter" idx="5"/>
          </p:nvPr>
        </p:nvSpPr>
        <p:spPr/>
        <p:txBody>
          <a:bodyPr/>
          <a:lstStyle/>
          <a:p>
            <a:fld id="{5B43D19E-BFDB-4C92-8EDD-32EDDA8F41DF}" type="slidenum">
              <a:rPr lang="en-GB" smtClean="0">
                <a:latin typeface="EYInterstate Light" panose="02000506000000020004" pitchFamily="2" charset="0"/>
              </a:rPr>
              <a:pPr/>
              <a:t>10</a:t>
            </a:fld>
            <a:endParaRPr lang="en-GB" dirty="0">
              <a:latin typeface="EYInterstate Light" panose="02000506000000020004" pitchFamily="2" charset="0"/>
            </a:endParaRPr>
          </a:p>
        </p:txBody>
      </p:sp>
    </p:spTree>
    <p:extLst>
      <p:ext uri="{BB962C8B-B14F-4D97-AF65-F5344CB8AC3E}">
        <p14:creationId xmlns:p14="http://schemas.microsoft.com/office/powerpoint/2010/main" val="667942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11</a:t>
            </a:fld>
            <a:endParaRPr lang="en-GB" dirty="0"/>
          </a:p>
        </p:txBody>
      </p:sp>
    </p:spTree>
    <p:extLst>
      <p:ext uri="{BB962C8B-B14F-4D97-AF65-F5344CB8AC3E}">
        <p14:creationId xmlns:p14="http://schemas.microsoft.com/office/powerpoint/2010/main" val="301331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EYInterstate Light" panose="02000506000000020004" pitchFamily="2" charset="0"/>
            </a:endParaRPr>
          </a:p>
        </p:txBody>
      </p:sp>
      <p:sp>
        <p:nvSpPr>
          <p:cNvPr id="4" name="Slide Number Placeholder 3"/>
          <p:cNvSpPr>
            <a:spLocks noGrp="1"/>
          </p:cNvSpPr>
          <p:nvPr>
            <p:ph type="sldNum" sz="quarter" idx="5"/>
          </p:nvPr>
        </p:nvSpPr>
        <p:spPr/>
        <p:txBody>
          <a:bodyPr/>
          <a:lstStyle/>
          <a:p>
            <a:fld id="{5B43D19E-BFDB-4C92-8EDD-32EDDA8F41DF}" type="slidenum">
              <a:rPr lang="en-GB" smtClean="0">
                <a:latin typeface="EYInterstate Light" panose="02000506000000020004" pitchFamily="2" charset="0"/>
              </a:rPr>
              <a:pPr/>
              <a:t>12</a:t>
            </a:fld>
            <a:endParaRPr lang="en-GB" dirty="0">
              <a:latin typeface="EYInterstate Light" panose="02000506000000020004" pitchFamily="2" charset="0"/>
            </a:endParaRPr>
          </a:p>
        </p:txBody>
      </p:sp>
    </p:spTree>
    <p:extLst>
      <p:ext uri="{BB962C8B-B14F-4D97-AF65-F5344CB8AC3E}">
        <p14:creationId xmlns:p14="http://schemas.microsoft.com/office/powerpoint/2010/main" val="194125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EYInterstate Light" panose="02000506000000020004" pitchFamily="2" charset="0"/>
            </a:endParaRPr>
          </a:p>
        </p:txBody>
      </p:sp>
      <p:sp>
        <p:nvSpPr>
          <p:cNvPr id="4" name="Slide Number Placeholder 3"/>
          <p:cNvSpPr>
            <a:spLocks noGrp="1"/>
          </p:cNvSpPr>
          <p:nvPr>
            <p:ph type="sldNum" sz="quarter" idx="5"/>
          </p:nvPr>
        </p:nvSpPr>
        <p:spPr/>
        <p:txBody>
          <a:bodyPr/>
          <a:lstStyle/>
          <a:p>
            <a:fld id="{5B43D19E-BFDB-4C92-8EDD-32EDDA8F41DF}" type="slidenum">
              <a:rPr lang="en-GB" smtClean="0">
                <a:latin typeface="EYInterstate Light" panose="02000506000000020004" pitchFamily="2" charset="0"/>
              </a:rPr>
              <a:pPr/>
              <a:t>13</a:t>
            </a:fld>
            <a:endParaRPr lang="en-GB" dirty="0">
              <a:latin typeface="EYInterstate Light" panose="02000506000000020004" pitchFamily="2" charset="0"/>
            </a:endParaRPr>
          </a:p>
        </p:txBody>
      </p:sp>
    </p:spTree>
    <p:extLst>
      <p:ext uri="{BB962C8B-B14F-4D97-AF65-F5344CB8AC3E}">
        <p14:creationId xmlns:p14="http://schemas.microsoft.com/office/powerpoint/2010/main" val="492747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14</a:t>
            </a:fld>
            <a:endParaRPr lang="en-GB" dirty="0"/>
          </a:p>
        </p:txBody>
      </p:sp>
    </p:spTree>
    <p:extLst>
      <p:ext uri="{BB962C8B-B14F-4D97-AF65-F5344CB8AC3E}">
        <p14:creationId xmlns:p14="http://schemas.microsoft.com/office/powerpoint/2010/main" val="1860777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EYInterstate Light" panose="02000506000000020004" pitchFamily="2" charset="0"/>
            </a:endParaRPr>
          </a:p>
        </p:txBody>
      </p:sp>
      <p:sp>
        <p:nvSpPr>
          <p:cNvPr id="4" name="Slide Number Placeholder 3"/>
          <p:cNvSpPr>
            <a:spLocks noGrp="1"/>
          </p:cNvSpPr>
          <p:nvPr>
            <p:ph type="sldNum" sz="quarter" idx="5"/>
          </p:nvPr>
        </p:nvSpPr>
        <p:spPr/>
        <p:txBody>
          <a:bodyPr/>
          <a:lstStyle/>
          <a:p>
            <a:fld id="{5B43D19E-BFDB-4C92-8EDD-32EDDA8F41DF}" type="slidenum">
              <a:rPr lang="en-GB" smtClean="0">
                <a:latin typeface="EYInterstate Light" panose="02000506000000020004" pitchFamily="2" charset="0"/>
              </a:rPr>
              <a:pPr/>
              <a:t>15</a:t>
            </a:fld>
            <a:endParaRPr lang="en-GB" dirty="0">
              <a:latin typeface="EYInterstate Light" panose="02000506000000020004" pitchFamily="2" charset="0"/>
            </a:endParaRPr>
          </a:p>
        </p:txBody>
      </p:sp>
    </p:spTree>
    <p:extLst>
      <p:ext uri="{BB962C8B-B14F-4D97-AF65-F5344CB8AC3E}">
        <p14:creationId xmlns:p14="http://schemas.microsoft.com/office/powerpoint/2010/main" val="35425102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4.xml"/><Relationship Id="rId1" Type="http://schemas.openxmlformats.org/officeDocument/2006/relationships/tags" Target="../tags/tag1.xml"/><Relationship Id="rId4" Type="http://schemas.openxmlformats.org/officeDocument/2006/relationships/image" Target="../media/image11.wmf"/></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descr="A blurry image of a rainbow&#10;&#10;Description automatically generated">
            <a:extLst>
              <a:ext uri="{FF2B5EF4-FFF2-40B4-BE49-F238E27FC236}">
                <a16:creationId xmlns:a16="http://schemas.microsoft.com/office/drawing/2014/main" id="{317BE7A3-A673-B58A-8BE4-D36A0E590D3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5" name="Group 4">
            <a:extLst>
              <a:ext uri="{FF2B5EF4-FFF2-40B4-BE49-F238E27FC236}">
                <a16:creationId xmlns:a16="http://schemas.microsoft.com/office/drawing/2014/main" id="{3D8D2553-DCAF-2D9D-2138-FE4E794B7FFA}"/>
              </a:ext>
            </a:extLst>
          </p:cNvPr>
          <p:cNvGrpSpPr/>
          <p:nvPr userDrawn="1"/>
        </p:nvGrpSpPr>
        <p:grpSpPr>
          <a:xfrm>
            <a:off x="485775" y="6164633"/>
            <a:ext cx="4940935" cy="318770"/>
            <a:chOff x="485775" y="6164633"/>
            <a:chExt cx="4940935" cy="318770"/>
          </a:xfrm>
        </p:grpSpPr>
        <p:sp>
          <p:nvSpPr>
            <p:cNvPr id="297" name="Freeform 296">
              <a:extLst>
                <a:ext uri="{FF2B5EF4-FFF2-40B4-BE49-F238E27FC236}">
                  <a16:creationId xmlns:a16="http://schemas.microsoft.com/office/drawing/2014/main" id="{AD4E5D8B-12B4-19F3-17D4-D12BF368FC85}"/>
                </a:ext>
              </a:extLst>
            </p:cNvPr>
            <p:cNvSpPr/>
            <p:nvPr/>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98" name="Freeform 297">
              <a:extLst>
                <a:ext uri="{FF2B5EF4-FFF2-40B4-BE49-F238E27FC236}">
                  <a16:creationId xmlns:a16="http://schemas.microsoft.com/office/drawing/2014/main" id="{219789D6-6B07-F2E6-06BE-8CA9DC83E385}"/>
                </a:ext>
              </a:extLst>
            </p:cNvPr>
            <p:cNvSpPr/>
            <p:nvPr/>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9767D4D9-A47B-4020-6B9B-87B081166C85}"/>
              </a:ext>
            </a:extLst>
          </p:cNvPr>
          <p:cNvGrpSpPr/>
          <p:nvPr userDrawn="1"/>
        </p:nvGrpSpPr>
        <p:grpSpPr>
          <a:xfrm>
            <a:off x="485774" y="1291008"/>
            <a:ext cx="5706110" cy="4360545"/>
            <a:chOff x="485774" y="1291008"/>
            <a:chExt cx="5706110" cy="4360545"/>
          </a:xfrm>
        </p:grpSpPr>
        <p:sp>
          <p:nvSpPr>
            <p:cNvPr id="299" name="Freeform 298">
              <a:extLst>
                <a:ext uri="{FF2B5EF4-FFF2-40B4-BE49-F238E27FC236}">
                  <a16:creationId xmlns:a16="http://schemas.microsoft.com/office/drawing/2014/main" id="{70589FC3-4491-BD75-2C16-660DF0B71BBC}"/>
                </a:ext>
              </a:extLst>
            </p:cNvPr>
            <p:cNvSpPr/>
            <p:nvPr/>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93" name="Freeform 292">
              <a:extLst>
                <a:ext uri="{FF2B5EF4-FFF2-40B4-BE49-F238E27FC236}">
                  <a16:creationId xmlns:a16="http://schemas.microsoft.com/office/drawing/2014/main" id="{B00DB918-F11D-F855-5478-ECB25A1AC3D1}"/>
                </a:ext>
              </a:extLst>
            </p:cNvPr>
            <p:cNvSpPr/>
            <p:nvPr/>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dirty="0"/>
            </a:p>
          </p:txBody>
        </p:sp>
      </p:grpSp>
      <p:grpSp>
        <p:nvGrpSpPr>
          <p:cNvPr id="13" name="Group 12">
            <a:extLst>
              <a:ext uri="{FF2B5EF4-FFF2-40B4-BE49-F238E27FC236}">
                <a16:creationId xmlns:a16="http://schemas.microsoft.com/office/drawing/2014/main" id="{3FA35A17-6E72-5D10-337D-87AD82CF5161}"/>
              </a:ext>
            </a:extLst>
          </p:cNvPr>
          <p:cNvGrpSpPr>
            <a:grpSpLocks noChangeAspect="1"/>
          </p:cNvGrpSpPr>
          <p:nvPr userDrawn="1"/>
        </p:nvGrpSpPr>
        <p:grpSpPr>
          <a:xfrm>
            <a:off x="10562024" y="5167683"/>
            <a:ext cx="1220400" cy="1285398"/>
            <a:chOff x="3913438" y="-99392"/>
            <a:chExt cx="6512821" cy="6859693"/>
          </a:xfrm>
        </p:grpSpPr>
        <p:sp>
          <p:nvSpPr>
            <p:cNvPr id="14" name="Freeform: Shape 13">
              <a:extLst>
                <a:ext uri="{FF2B5EF4-FFF2-40B4-BE49-F238E27FC236}">
                  <a16:creationId xmlns:a16="http://schemas.microsoft.com/office/drawing/2014/main" id="{DD8B71BF-2CD6-B365-4402-A8FF831788C7}"/>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7A718681-C140-C687-56FE-5B74AAC28F64}"/>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C5F880BD-E431-2A19-D56A-8B37360C1C20}"/>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
        <p:nvSpPr>
          <p:cNvPr id="2" name="Subtitle 2">
            <a:extLst>
              <a:ext uri="{FF2B5EF4-FFF2-40B4-BE49-F238E27FC236}">
                <a16:creationId xmlns:a16="http://schemas.microsoft.com/office/drawing/2014/main" id="{E44F49DD-B1F2-E490-809B-28FC1682FC1B}"/>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6" name="Title 4">
            <a:extLst>
              <a:ext uri="{FF2B5EF4-FFF2-40B4-BE49-F238E27FC236}">
                <a16:creationId xmlns:a16="http://schemas.microsoft.com/office/drawing/2014/main" id="{2258B6DC-35C3-8456-499C-C06889E5F3E1}"/>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7" name="Text Placeholder 288">
            <a:extLst>
              <a:ext uri="{FF2B5EF4-FFF2-40B4-BE49-F238E27FC236}">
                <a16:creationId xmlns:a16="http://schemas.microsoft.com/office/drawing/2014/main" id="{746C9F4A-56F5-8751-D020-048DB53DD3FB}"/>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spTree>
    <p:extLst>
      <p:ext uri="{BB962C8B-B14F-4D97-AF65-F5344CB8AC3E}">
        <p14:creationId xmlns:p14="http://schemas.microsoft.com/office/powerpoint/2010/main" val="558067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Frame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F5E0C7-6CC4-C4E1-946D-4BAC78CCDAE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4" name="Group 3">
            <a:extLst>
              <a:ext uri="{FF2B5EF4-FFF2-40B4-BE49-F238E27FC236}">
                <a16:creationId xmlns:a16="http://schemas.microsoft.com/office/drawing/2014/main" id="{92E27567-DFCD-709F-AF40-B7A340ECC0FE}"/>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AAC690EE-1BB8-29C6-B9D8-2BD7B4AE078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32FFFF"/>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98799DD5-A107-F05E-1B17-E91A15493875}"/>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551E304F-8F78-3B87-4D90-A4CD04AD740A}"/>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B0ED5AB1-67B1-EB7E-24B6-6CE9AFD2444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5218930-F485-F944-970D-2DD7F653BEDF}"/>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282068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Frame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1B9AAE-F698-5F49-FF7D-DB273B1EE18B}"/>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4" name="Group 3">
            <a:extLst>
              <a:ext uri="{FF2B5EF4-FFF2-40B4-BE49-F238E27FC236}">
                <a16:creationId xmlns:a16="http://schemas.microsoft.com/office/drawing/2014/main" id="{00068369-6C63-44AF-3E4E-30E5F2D1F83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8F7E7875-967C-8167-6219-7AD2981B3A4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32FF"/>
                </a:gs>
                <a:gs pos="100000">
                  <a:srgbClr val="E95023"/>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E8C9C312-F6C2-0463-D74A-A17E895A20A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E807442E-6BC7-A4A5-0BEA-D4E13D6ED37F}"/>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59A8D832-F8A5-B928-BD29-D49AC2218B7C}"/>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9768C3F-9B6D-90AA-9F71-E2AE10CDE47C}"/>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790533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Frame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AFCAD8-0916-AF46-1471-030E4128E25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5" name="Group 4">
            <a:extLst>
              <a:ext uri="{FF2B5EF4-FFF2-40B4-BE49-F238E27FC236}">
                <a16:creationId xmlns:a16="http://schemas.microsoft.com/office/drawing/2014/main" id="{AA89752D-8E95-B790-7077-E6201AB412C3}"/>
              </a:ext>
            </a:extLst>
          </p:cNvPr>
          <p:cNvGrpSpPr/>
          <p:nvPr userDrawn="1"/>
        </p:nvGrpSpPr>
        <p:grpSpPr>
          <a:xfrm>
            <a:off x="485775" y="6164633"/>
            <a:ext cx="4940935" cy="318770"/>
            <a:chOff x="485775" y="6164633"/>
            <a:chExt cx="4940935" cy="318770"/>
          </a:xfrm>
        </p:grpSpPr>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D6FD7948-9E7C-1CE1-F28B-D2D349BB86F0}"/>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C5FD45"/>
                </a:gs>
                <a:gs pos="100000">
                  <a:srgbClr val="80FBFD"/>
                </a:gs>
              </a:gsLst>
              <a:lin ang="18720000" scaled="0"/>
              <a:tileRect/>
            </a:gradFill>
            <a:ln w="8181" cap="flat">
              <a:noFill/>
              <a:prstDash val="solid"/>
              <a:miter/>
            </a:ln>
          </p:spPr>
          <p:txBody>
            <a:bodyPr rtlCol="0" anchor="ctr"/>
            <a:lstStyle/>
            <a:p>
              <a:pPr lvl="0"/>
              <a:endParaRPr lang="en-US" dirty="0"/>
            </a:p>
          </p:txBody>
        </p:sp>
      </p:grpSp>
      <p:grpSp>
        <p:nvGrpSpPr>
          <p:cNvPr id="2" name="Group 1">
            <a:extLst>
              <a:ext uri="{FF2B5EF4-FFF2-40B4-BE49-F238E27FC236}">
                <a16:creationId xmlns:a16="http://schemas.microsoft.com/office/drawing/2014/main" id="{2227FA85-BD8B-B10F-506C-988BB7ED6E82}"/>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525F022C-3DD7-CE54-3F41-B2A9FD83FDF1}"/>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D3B4BDBD-6FF3-6330-ADF8-EDC185F44AE9}"/>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02E5D71A-BC9C-E69D-9D59-9AA8924027F8}"/>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7203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blurry image of a colorful light&#10;&#10;Description automatically generated">
            <a:extLst>
              <a:ext uri="{FF2B5EF4-FFF2-40B4-BE49-F238E27FC236}">
                <a16:creationId xmlns:a16="http://schemas.microsoft.com/office/drawing/2014/main" id="{388CF986-E6D2-86D0-6501-D59429EAD0A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3" name="Group 4">
            <a:extLst>
              <a:ext uri="{FF2B5EF4-FFF2-40B4-BE49-F238E27FC236}">
                <a16:creationId xmlns:a16="http://schemas.microsoft.com/office/drawing/2014/main" id="{D3CF5FC1-8EBA-8F68-D0E5-727D21919CEC}"/>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AE5FDF1F-8E3A-FB66-7C81-266601DA4005}"/>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91C765C7-1DD0-DFBB-9089-29849D42BA8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50B43463-538D-A50A-4299-A6C5A973766D}"/>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10" name="Rectangle 9">
            <a:extLst>
              <a:ext uri="{FF2B5EF4-FFF2-40B4-BE49-F238E27FC236}">
                <a16:creationId xmlns:a16="http://schemas.microsoft.com/office/drawing/2014/main" id="{AD61BB4D-8349-A1A2-DD0B-651A65CEF396}"/>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11" name="Rectangle 10">
            <a:extLst>
              <a:ext uri="{FF2B5EF4-FFF2-40B4-BE49-F238E27FC236}">
                <a16:creationId xmlns:a16="http://schemas.microsoft.com/office/drawing/2014/main" id="{F502410F-DF21-AE95-5BB7-61D61230BA90}"/>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Tree>
    <p:extLst>
      <p:ext uri="{BB962C8B-B14F-4D97-AF65-F5344CB8AC3E}">
        <p14:creationId xmlns:p14="http://schemas.microsoft.com/office/powerpoint/2010/main" val="551596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3" name="Picture 12" descr="A blurry image of a colorful light&#10;&#10;Description automatically generated">
            <a:extLst>
              <a:ext uri="{FF2B5EF4-FFF2-40B4-BE49-F238E27FC236}">
                <a16:creationId xmlns:a16="http://schemas.microsoft.com/office/drawing/2014/main" id="{ADC82D1B-1943-B3BC-B7E9-DADF1458A76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7" name="Group 4">
            <a:extLst>
              <a:ext uri="{FF2B5EF4-FFF2-40B4-BE49-F238E27FC236}">
                <a16:creationId xmlns:a16="http://schemas.microsoft.com/office/drawing/2014/main" id="{6C50EF9C-A411-B76F-4417-55EA0CDCAD28}"/>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5CE13AFD-214E-24E8-0633-0508635B5C0E}"/>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A88E5DF2-C2EC-705B-7734-81A5ACCECEC3}"/>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2EF38C94-0C58-F9C8-0963-86769B7977B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5" name="Rectangle 4">
            <a:extLst>
              <a:ext uri="{FF2B5EF4-FFF2-40B4-BE49-F238E27FC236}">
                <a16:creationId xmlns:a16="http://schemas.microsoft.com/office/drawing/2014/main" id="{EB99193A-9583-89AE-261C-7D9202392259}"/>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
        <p:nvSpPr>
          <p:cNvPr id="3" name="Slide Number Placeholder 4">
            <a:extLst>
              <a:ext uri="{FF2B5EF4-FFF2-40B4-BE49-F238E27FC236}">
                <a16:creationId xmlns:a16="http://schemas.microsoft.com/office/drawing/2014/main" id="{372DED1E-2386-1752-CDE9-1ADF49F38442}"/>
              </a:ext>
            </a:extLst>
          </p:cNvPr>
          <p:cNvSpPr>
            <a:spLocks noGrp="1"/>
          </p:cNvSpPr>
          <p:nvPr>
            <p:ph type="sldNum" sz="quarter" idx="42"/>
          </p:nvPr>
        </p:nvSpPr>
        <p:spPr>
          <a:xfrm>
            <a:off x="485747" y="6437115"/>
            <a:ext cx="509098" cy="123111"/>
          </a:xfrm>
          <a:prstGeom prst="rect">
            <a:avLst/>
          </a:prstGeom>
        </p:spPr>
        <p:txBody>
          <a:bodyPr lIns="0" tIns="0" rIns="0" bIns="0"/>
          <a:lstStyle>
            <a:lvl1pPr>
              <a:defRPr sz="800">
                <a:solidFill>
                  <a:schemeClr val="bg1"/>
                </a:solidFill>
                <a:latin typeface="EYInterstate" panose="02000503020000020004" pitchFamily="2" charset="0"/>
              </a:defRPr>
            </a:lvl1pPr>
          </a:lstStyle>
          <a:p>
            <a:fld id="{F1BC30E3-FFE5-4B91-AA19-87A149EBB9EE}" type="slidenum">
              <a:rPr lang="en-US" smtClean="0"/>
              <a:pPr/>
              <a:t>‹#›</a:t>
            </a:fld>
            <a:endParaRPr lang="en-US" dirty="0"/>
          </a:p>
        </p:txBody>
      </p:sp>
    </p:spTree>
    <p:extLst>
      <p:ext uri="{BB962C8B-B14F-4D97-AF65-F5344CB8AC3E}">
        <p14:creationId xmlns:p14="http://schemas.microsoft.com/office/powerpoint/2010/main" val="2380778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A6C92DE9-1F7F-6A8E-389D-FBCE38254AD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9" name="Group 4">
            <a:extLst>
              <a:ext uri="{FF2B5EF4-FFF2-40B4-BE49-F238E27FC236}">
                <a16:creationId xmlns:a16="http://schemas.microsoft.com/office/drawing/2014/main" id="{DFFE949A-6E9F-DCCB-3981-444F818B70A6}"/>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6E874CEB-2D3F-A7FC-68BB-B1E5B73F857B}"/>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BE24A05-3707-8B71-381D-4FC6EE679AF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FEF9B997-BE91-43C4-F809-E78685E578A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5" name="Rectangle 4">
            <a:extLst>
              <a:ext uri="{FF2B5EF4-FFF2-40B4-BE49-F238E27FC236}">
                <a16:creationId xmlns:a16="http://schemas.microsoft.com/office/drawing/2014/main" id="{EE078BF1-E598-4288-9B32-C6AFB738054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6" name="Rectangle 5">
            <a:extLst>
              <a:ext uri="{FF2B5EF4-FFF2-40B4-BE49-F238E27FC236}">
                <a16:creationId xmlns:a16="http://schemas.microsoft.com/office/drawing/2014/main" id="{DAD8C3C8-24BA-39E8-12C0-ECB9327E705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Tree>
    <p:extLst>
      <p:ext uri="{BB962C8B-B14F-4D97-AF65-F5344CB8AC3E}">
        <p14:creationId xmlns:p14="http://schemas.microsoft.com/office/powerpoint/2010/main" val="1908187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3" name="Picture 12" descr="A blurry image of a rainbow&#10;&#10;Description automatically generated">
            <a:extLst>
              <a:ext uri="{FF2B5EF4-FFF2-40B4-BE49-F238E27FC236}">
                <a16:creationId xmlns:a16="http://schemas.microsoft.com/office/drawing/2014/main" id="{C8E8709F-6A78-59BB-D254-AE4C7F2A57D8}"/>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3" name="Group 4">
            <a:extLst>
              <a:ext uri="{FF2B5EF4-FFF2-40B4-BE49-F238E27FC236}">
                <a16:creationId xmlns:a16="http://schemas.microsoft.com/office/drawing/2014/main" id="{798A70C5-9B3E-7941-E067-8A9791BCF2D1}"/>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FF0F4F06-C9A4-A997-AB67-59B717C13766}"/>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D63C193D-825D-B7A7-F2EF-F53A60100122}"/>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44996D9C-EDDB-9A0C-B93D-E5808F8C79D2}"/>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Rectangle 8">
            <a:extLst>
              <a:ext uri="{FF2B5EF4-FFF2-40B4-BE49-F238E27FC236}">
                <a16:creationId xmlns:a16="http://schemas.microsoft.com/office/drawing/2014/main" id="{DFE4063A-1ED9-A491-1290-7D2146C26DBD}"/>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10" name="Rectangle 9">
            <a:extLst>
              <a:ext uri="{FF2B5EF4-FFF2-40B4-BE49-F238E27FC236}">
                <a16:creationId xmlns:a16="http://schemas.microsoft.com/office/drawing/2014/main" id="{2A7DB26D-CD7A-F207-1381-51BF50E1C907}"/>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Tree>
    <p:extLst>
      <p:ext uri="{BB962C8B-B14F-4D97-AF65-F5344CB8AC3E}">
        <p14:creationId xmlns:p14="http://schemas.microsoft.com/office/powerpoint/2010/main" val="2477124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7" name="Picture 6" descr="A colorful circle on a black background&#10;&#10;Description automatically generated">
            <a:extLst>
              <a:ext uri="{FF2B5EF4-FFF2-40B4-BE49-F238E27FC236}">
                <a16:creationId xmlns:a16="http://schemas.microsoft.com/office/drawing/2014/main" id="{9B1A0959-0F7F-FF84-F8C5-2E76E9D45F4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9" name="Group 4">
            <a:extLst>
              <a:ext uri="{FF2B5EF4-FFF2-40B4-BE49-F238E27FC236}">
                <a16:creationId xmlns:a16="http://schemas.microsoft.com/office/drawing/2014/main" id="{A2CBC4E2-6D56-5589-38B7-123BB8BE7485}"/>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A8D992E6-EAE7-83CF-5B22-7C7DCDB38DCD}"/>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DDA26C30-C61D-FE6C-E1DC-6A89E2511A95}"/>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69AE1E0B-DC05-6DB6-F457-D229556B4C4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4" name="Rectangle 3">
            <a:extLst>
              <a:ext uri="{FF2B5EF4-FFF2-40B4-BE49-F238E27FC236}">
                <a16:creationId xmlns:a16="http://schemas.microsoft.com/office/drawing/2014/main" id="{CAEC3C63-40BA-7BA9-08EB-4758F9563504}"/>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Tree>
    <p:extLst>
      <p:ext uri="{BB962C8B-B14F-4D97-AF65-F5344CB8AC3E}">
        <p14:creationId xmlns:p14="http://schemas.microsoft.com/office/powerpoint/2010/main" val="1201621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6">
    <p:spTree>
      <p:nvGrpSpPr>
        <p:cNvPr id="1" name=""/>
        <p:cNvGrpSpPr/>
        <p:nvPr/>
      </p:nvGrpSpPr>
      <p:grpSpPr>
        <a:xfrm>
          <a:off x="0" y="0"/>
          <a:ext cx="0" cy="0"/>
          <a:chOff x="0" y="0"/>
          <a:chExt cx="0" cy="0"/>
        </a:xfrm>
      </p:grpSpPr>
      <p:pic>
        <p:nvPicPr>
          <p:cNvPr id="5" name="Picture 4" descr="A blurry image of a rainbow&#10;&#10;Description automatically generated">
            <a:extLst>
              <a:ext uri="{FF2B5EF4-FFF2-40B4-BE49-F238E27FC236}">
                <a16:creationId xmlns:a16="http://schemas.microsoft.com/office/drawing/2014/main" id="{36630E4E-7F64-A84B-6022-F16994E9537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305361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2169200"/>
          </a:xfrm>
        </p:spPr>
        <p:txBody>
          <a:bodyPr lIns="0" tIns="0" rIns="0" bIns="0" anchor="b">
            <a:noAutofit/>
          </a:bodyPr>
          <a:lstStyle>
            <a:lvl1pPr marL="0" indent="0">
              <a:lnSpc>
                <a:spcPct val="85000"/>
              </a:lnSpc>
              <a:spcAft>
                <a:spcPts val="0"/>
              </a:spcAft>
              <a:buNone/>
              <a:defRPr kumimoji="0" lang="en-US" sz="16600" b="1" i="0" u="none" strike="noStrike" kern="1200" cap="none" spc="0" normalizeH="0" baseline="0" dirty="0">
                <a:ln>
                  <a:noFill/>
                </a:ln>
                <a:solidFill>
                  <a:srgbClr val="747480">
                    <a:alpha val="50000"/>
                  </a:srgbClr>
                </a:solidFill>
                <a:effectLst/>
                <a:uLnTx/>
                <a:uFillTx/>
                <a:latin typeface="EYInterstate Light" panose="02000506000000020004" pitchFamily="2" charset="0"/>
                <a:ea typeface="+mn-ea"/>
                <a:cs typeface="+mn-cs"/>
              </a:defRPr>
            </a:lvl1pPr>
          </a:lstStyle>
          <a:p>
            <a:pPr marL="0" marR="0" lvl="0" indent="0" algn="l" defTabSz="1007887" rtl="0" eaLnBrk="1" fontAlgn="auto" latinLnBrk="0" hangingPunct="1">
              <a:lnSpc>
                <a:spcPct val="100000"/>
              </a:lnSpc>
              <a:spcBef>
                <a:spcPts val="0"/>
              </a:spcBef>
              <a:spcAft>
                <a:spcPts val="200"/>
              </a:spcAft>
              <a:buClrTx/>
              <a:buSzTx/>
              <a:buFont typeface="Arial" panose="020B0604020202020204" pitchFamily="34" charset="0"/>
              <a:buNone/>
              <a:tabLst/>
              <a:defRPr/>
            </a:pPr>
            <a:r>
              <a:rPr lang="en-GB" dirty="0"/>
              <a:t>00</a:t>
            </a:r>
            <a:endParaRPr lang="en-US" dirty="0"/>
          </a:p>
        </p:txBody>
      </p:sp>
      <p:grpSp>
        <p:nvGrpSpPr>
          <p:cNvPr id="9" name="Group 4">
            <a:extLst>
              <a:ext uri="{FF2B5EF4-FFF2-40B4-BE49-F238E27FC236}">
                <a16:creationId xmlns:a16="http://schemas.microsoft.com/office/drawing/2014/main" id="{F2D79ED6-4894-2B8B-D862-974AC88E705C}"/>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7F6B658B-99C5-075E-8FBB-F68A5010C40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D5FE3CF-44B0-DC6A-D098-1142A9EF999E}"/>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0B46547D-1401-03DA-C2CC-733F034C7907}"/>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4" name="Rectangle 3">
            <a:extLst>
              <a:ext uri="{FF2B5EF4-FFF2-40B4-BE49-F238E27FC236}">
                <a16:creationId xmlns:a16="http://schemas.microsoft.com/office/drawing/2014/main" id="{49145AAA-AB7B-9C09-1420-1497210588B2}"/>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6" name="Rectangle 5">
            <a:extLst>
              <a:ext uri="{FF2B5EF4-FFF2-40B4-BE49-F238E27FC236}">
                <a16:creationId xmlns:a16="http://schemas.microsoft.com/office/drawing/2014/main" id="{177CDDBD-C45F-0727-EA56-78D2406499F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Tree>
    <p:extLst>
      <p:ext uri="{BB962C8B-B14F-4D97-AF65-F5344CB8AC3E}">
        <p14:creationId xmlns:p14="http://schemas.microsoft.com/office/powerpoint/2010/main" val="193427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11" name="Picture 10" descr="A blurry image of a rainbow&#10;&#10;Description automatically generated">
            <a:extLst>
              <a:ext uri="{FF2B5EF4-FFF2-40B4-BE49-F238E27FC236}">
                <a16:creationId xmlns:a16="http://schemas.microsoft.com/office/drawing/2014/main" id="{0CF60EBF-BB0E-A13F-6F1D-8E03C5FC39A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3930FFC6-DEA1-5FCD-0ABD-350186ADBF5D}"/>
              </a:ext>
            </a:extLst>
          </p:cNvPr>
          <p:cNvSpPr>
            <a:spLocks noGrp="1"/>
          </p:cNvSpPr>
          <p:nvPr>
            <p:ph type="title" hasCustomPrompt="1"/>
          </p:nvPr>
        </p:nvSpPr>
        <p:spPr>
          <a:xfrm>
            <a:off x="485523" y="369888"/>
            <a:ext cx="3314701" cy="470898"/>
          </a:xfrm>
        </p:spPr>
        <p:txBody>
          <a:bodyPr/>
          <a:lstStyle/>
          <a:p>
            <a:r>
              <a:rPr lang="en-GB" dirty="0"/>
              <a:t>Contents</a:t>
            </a:r>
            <a:endParaRPr lang="en-US" dirty="0"/>
          </a:p>
        </p:txBody>
      </p:sp>
      <p:sp>
        <p:nvSpPr>
          <p:cNvPr id="7" name="Text Placeholder 6">
            <a:extLst>
              <a:ext uri="{FF2B5EF4-FFF2-40B4-BE49-F238E27FC236}">
                <a16:creationId xmlns:a16="http://schemas.microsoft.com/office/drawing/2014/main" id="{7B8AEA00-448F-1217-B10E-ABF6D402B4CB}"/>
              </a:ext>
            </a:extLst>
          </p:cNvPr>
          <p:cNvSpPr>
            <a:spLocks noGrp="1"/>
          </p:cNvSpPr>
          <p:nvPr>
            <p:ph type="body" sz="quarter" idx="15" hasCustomPrompt="1"/>
          </p:nvPr>
        </p:nvSpPr>
        <p:spPr>
          <a:xfrm>
            <a:off x="485775" y="1411287"/>
            <a:ext cx="5099050" cy="4638675"/>
          </a:xfrm>
        </p:spPr>
        <p:txBody>
          <a:bodyPr/>
          <a:lstStyle>
            <a:lvl1pPr>
              <a:defRPr sz="2400"/>
            </a:lvl1pPr>
            <a:lvl2pPr>
              <a:defRPr sz="2400"/>
            </a:lvl2pPr>
            <a:lvl3pPr>
              <a:defRPr sz="2000"/>
            </a:lvl3pPr>
            <a:lvl4pPr>
              <a:defRPr sz="1800"/>
            </a:lvl4pPr>
            <a:lvl5pPr>
              <a:defRPr sz="1800"/>
            </a:lvl5pPr>
          </a:lstStyle>
          <a:p>
            <a:pPr lvl="0"/>
            <a:r>
              <a:rPr lang="en-GB" dirty="0"/>
              <a:t>Introduction text goes here and delete the bullet if not required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6">
            <a:extLst>
              <a:ext uri="{FF2B5EF4-FFF2-40B4-BE49-F238E27FC236}">
                <a16:creationId xmlns:a16="http://schemas.microsoft.com/office/drawing/2014/main" id="{4A244641-8AF5-E5A2-18FB-105E0DDC424F}"/>
              </a:ext>
            </a:extLst>
          </p:cNvPr>
          <p:cNvSpPr>
            <a:spLocks noGrp="1"/>
          </p:cNvSpPr>
          <p:nvPr>
            <p:ph type="body" sz="quarter" idx="21" hasCustomPrompt="1"/>
          </p:nvPr>
        </p:nvSpPr>
        <p:spPr>
          <a:xfrm>
            <a:off x="6099647" y="1411287"/>
            <a:ext cx="5610225" cy="4638675"/>
          </a:xfrm>
        </p:spPr>
        <p:txBody>
          <a:bodyPr/>
          <a:lstStyle>
            <a:lvl1pPr marL="457200" indent="-457200">
              <a:buFont typeface="+mj-lt"/>
              <a:buAutoNum type="arabicPeriod"/>
              <a:defRPr sz="1800"/>
            </a:lvl1pPr>
            <a:lvl2pPr marL="914400" indent="-457200">
              <a:defRPr sz="1600"/>
            </a:lvl2pPr>
            <a:lvl3pPr marL="914400" indent="-457200">
              <a:defRPr sz="1600"/>
            </a:lvl3pPr>
            <a:lvl4pPr marL="914400" indent="-457200">
              <a:defRPr sz="1400"/>
            </a:lvl4pPr>
            <a:lvl5pPr marL="914400" indent="-457200">
              <a:defRPr sz="1400"/>
            </a:lvl5pPr>
          </a:lstStyle>
          <a:p>
            <a:pPr lvl="0"/>
            <a:r>
              <a:rPr lang="en-IN" dirty="0"/>
              <a:t>Section header goes here and to insert page numbers use the tab button on the keyboard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4" name="Group 4">
            <a:extLst>
              <a:ext uri="{FF2B5EF4-FFF2-40B4-BE49-F238E27FC236}">
                <a16:creationId xmlns:a16="http://schemas.microsoft.com/office/drawing/2014/main" id="{6A947DDB-75DB-76B2-ADC5-D93B38D4183D}"/>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777A9F83-CB8D-4479-6968-8B47D931EEBA}"/>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6B1C04DF-19FD-1D5D-56C9-211BF50EB23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7297F736-140F-E853-3848-EA573A1B3C5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4DD73958-B2E4-8440-0E8C-709834D8B5AE}"/>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2706D0F3-8153-4B29-7605-9B25EE059900}"/>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6" name="Rectangle 5">
            <a:extLst>
              <a:ext uri="{FF2B5EF4-FFF2-40B4-BE49-F238E27FC236}">
                <a16:creationId xmlns:a16="http://schemas.microsoft.com/office/drawing/2014/main" id="{0F8D781E-FA40-890F-A10C-668D87B4522C}"/>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Tree>
    <p:extLst>
      <p:ext uri="{BB962C8B-B14F-4D97-AF65-F5344CB8AC3E}">
        <p14:creationId xmlns:p14="http://schemas.microsoft.com/office/powerpoint/2010/main" val="3884298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2">
    <p:spTree>
      <p:nvGrpSpPr>
        <p:cNvPr id="1" name=""/>
        <p:cNvGrpSpPr/>
        <p:nvPr/>
      </p:nvGrpSpPr>
      <p:grpSpPr>
        <a:xfrm>
          <a:off x="0" y="0"/>
          <a:ext cx="0" cy="0"/>
          <a:chOff x="0" y="0"/>
          <a:chExt cx="0" cy="0"/>
        </a:xfrm>
      </p:grpSpPr>
      <p:pic>
        <p:nvPicPr>
          <p:cNvPr id="6" name="Picture 5" descr="A bright light in the dark&#10;&#10;Description automatically generated">
            <a:extLst>
              <a:ext uri="{FF2B5EF4-FFF2-40B4-BE49-F238E27FC236}">
                <a16:creationId xmlns:a16="http://schemas.microsoft.com/office/drawing/2014/main" id="{963FEC0B-473D-E3B8-1E1E-E29DFA66AD1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3" name="Group 2">
            <a:extLst>
              <a:ext uri="{FF2B5EF4-FFF2-40B4-BE49-F238E27FC236}">
                <a16:creationId xmlns:a16="http://schemas.microsoft.com/office/drawing/2014/main" id="{DFB16D98-C784-FAB9-BCBC-EA53480E5BA8}"/>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4788DF65-E85A-7EA9-F2BB-B439D5C7EB16}"/>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DB6421F7-1BA7-70C3-4C7B-0694CD3F9A6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grpSp>
        <p:nvGrpSpPr>
          <p:cNvPr id="2" name="Group 1">
            <a:extLst>
              <a:ext uri="{FF2B5EF4-FFF2-40B4-BE49-F238E27FC236}">
                <a16:creationId xmlns:a16="http://schemas.microsoft.com/office/drawing/2014/main" id="{E0E8BD61-2DD9-6340-EB16-98CFEA0A221D}"/>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B4038A11-FAB8-DE3A-2D5D-3D1F11925688}"/>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FD45E8E5-E623-933A-074B-D3B9860ABECB}"/>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grpSp>
      <p:sp>
        <p:nvSpPr>
          <p:cNvPr id="28" name="Subtitle 2">
            <a:extLst>
              <a:ext uri="{FF2B5EF4-FFF2-40B4-BE49-F238E27FC236}">
                <a16:creationId xmlns:a16="http://schemas.microsoft.com/office/drawing/2014/main" id="{4CE2B77E-5DDA-CC5C-A575-69779E57947F}"/>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2C2EB3B4-62C2-DB27-F905-7B5310DF5CFC}"/>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41B1F747-977A-C01C-9182-B92C691E57F0}"/>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4" name="Group 3">
            <a:extLst>
              <a:ext uri="{FF2B5EF4-FFF2-40B4-BE49-F238E27FC236}">
                <a16:creationId xmlns:a16="http://schemas.microsoft.com/office/drawing/2014/main" id="{DA5EC877-2F2D-B87F-413C-A62960EC670C}"/>
              </a:ext>
            </a:extLst>
          </p:cNvPr>
          <p:cNvGrpSpPr>
            <a:grpSpLocks noChangeAspect="1"/>
          </p:cNvGrpSpPr>
          <p:nvPr userDrawn="1"/>
        </p:nvGrpSpPr>
        <p:grpSpPr>
          <a:xfrm>
            <a:off x="10562024" y="5167683"/>
            <a:ext cx="1220400" cy="1285398"/>
            <a:chOff x="3913438" y="-99392"/>
            <a:chExt cx="6512821" cy="6859693"/>
          </a:xfrm>
        </p:grpSpPr>
        <p:sp>
          <p:nvSpPr>
            <p:cNvPr id="5" name="Freeform: Shape 4">
              <a:extLst>
                <a:ext uri="{FF2B5EF4-FFF2-40B4-BE49-F238E27FC236}">
                  <a16:creationId xmlns:a16="http://schemas.microsoft.com/office/drawing/2014/main" id="{DE00CEB3-70C1-B84B-69F4-47C6239A963C}"/>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3B1A4559-3046-DB7C-170D-8B5BA7C09322}"/>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232AF557-95D5-C3A7-8762-30EB758F1305}"/>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496302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Text Placeholder 9">
            <a:extLst>
              <a:ext uri="{FF2B5EF4-FFF2-40B4-BE49-F238E27FC236}">
                <a16:creationId xmlns:a16="http://schemas.microsoft.com/office/drawing/2014/main" id="{B9199D71-1BDD-2925-CD92-9B0B3F8439E9}"/>
              </a:ext>
            </a:extLst>
          </p:cNvPr>
          <p:cNvSpPr>
            <a:spLocks noGrp="1"/>
          </p:cNvSpPr>
          <p:nvPr>
            <p:ph type="body" sz="quarter" idx="28" hasCustomPrompt="1"/>
          </p:nvPr>
        </p:nvSpPr>
        <p:spPr>
          <a:xfrm>
            <a:off x="2756521" y="1411287"/>
            <a:ext cx="1873220" cy="2031325"/>
          </a:xfrm>
        </p:spPr>
        <p:txBody>
          <a:bodyPr wrap="square">
            <a:spAutoFit/>
          </a:bodyPr>
          <a:lstStyle>
            <a:lvl1pPr marL="0" indent="0">
              <a:buNone/>
              <a:defRPr sz="13200"/>
            </a:lvl1pPr>
          </a:lstStyle>
          <a:p>
            <a:pPr lvl="0"/>
            <a:r>
              <a:rPr lang="en-GB" dirty="0"/>
              <a:t>#</a:t>
            </a:r>
            <a:endParaRPr lang="en-US" dirty="0"/>
          </a:p>
        </p:txBody>
      </p:sp>
      <p:sp>
        <p:nvSpPr>
          <p:cNvPr id="19" name="Text Placeholder 6">
            <a:extLst>
              <a:ext uri="{FF2B5EF4-FFF2-40B4-BE49-F238E27FC236}">
                <a16:creationId xmlns:a16="http://schemas.microsoft.com/office/drawing/2014/main" id="{F8391354-FDE4-DE4D-8084-A61467B9F410}"/>
              </a:ext>
            </a:extLst>
          </p:cNvPr>
          <p:cNvSpPr>
            <a:spLocks noGrp="1"/>
          </p:cNvSpPr>
          <p:nvPr>
            <p:ph type="body" sz="quarter" idx="29" hasCustomPrompt="1"/>
          </p:nvPr>
        </p:nvSpPr>
        <p:spPr>
          <a:xfrm flipH="1">
            <a:off x="2845421"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0" name="Text Placeholder 9">
            <a:extLst>
              <a:ext uri="{FF2B5EF4-FFF2-40B4-BE49-F238E27FC236}">
                <a16:creationId xmlns:a16="http://schemas.microsoft.com/office/drawing/2014/main" id="{F575A1BC-5BD6-1793-C917-0720FC3DE980}"/>
              </a:ext>
            </a:extLst>
          </p:cNvPr>
          <p:cNvSpPr>
            <a:spLocks noGrp="1"/>
          </p:cNvSpPr>
          <p:nvPr>
            <p:ph type="body" sz="quarter" idx="30" hasCustomPrompt="1"/>
          </p:nvPr>
        </p:nvSpPr>
        <p:spPr>
          <a:xfrm>
            <a:off x="5116419" y="1411287"/>
            <a:ext cx="1873220" cy="2031325"/>
          </a:xfrm>
        </p:spPr>
        <p:txBody>
          <a:bodyPr wrap="square">
            <a:spAutoFit/>
          </a:bodyPr>
          <a:lstStyle>
            <a:lvl1pPr marL="0" indent="0">
              <a:buNone/>
              <a:defRPr sz="13200"/>
            </a:lvl1pPr>
          </a:lstStyle>
          <a:p>
            <a:pPr lvl="0"/>
            <a:r>
              <a:rPr lang="en-GB" dirty="0"/>
              <a:t>#</a:t>
            </a:r>
            <a:endParaRPr lang="en-US" dirty="0"/>
          </a:p>
        </p:txBody>
      </p:sp>
      <p:sp>
        <p:nvSpPr>
          <p:cNvPr id="22" name="Text Placeholder 6">
            <a:extLst>
              <a:ext uri="{FF2B5EF4-FFF2-40B4-BE49-F238E27FC236}">
                <a16:creationId xmlns:a16="http://schemas.microsoft.com/office/drawing/2014/main" id="{F9CBCE1B-3F39-C7B5-CCE2-AE84242E7749}"/>
              </a:ext>
            </a:extLst>
          </p:cNvPr>
          <p:cNvSpPr>
            <a:spLocks noGrp="1"/>
          </p:cNvSpPr>
          <p:nvPr>
            <p:ph type="body" sz="quarter" idx="31" hasCustomPrompt="1"/>
          </p:nvPr>
        </p:nvSpPr>
        <p:spPr>
          <a:xfrm flipH="1">
            <a:off x="5205319"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5" name="Text Placeholder 6">
            <a:extLst>
              <a:ext uri="{FF2B5EF4-FFF2-40B4-BE49-F238E27FC236}">
                <a16:creationId xmlns:a16="http://schemas.microsoft.com/office/drawing/2014/main" id="{814015C2-B8E4-B890-4CD0-F6A3A2052CAC}"/>
              </a:ext>
            </a:extLst>
          </p:cNvPr>
          <p:cNvSpPr>
            <a:spLocks noGrp="1"/>
          </p:cNvSpPr>
          <p:nvPr>
            <p:ph type="body" sz="quarter" idx="33" hasCustomPrompt="1"/>
          </p:nvPr>
        </p:nvSpPr>
        <p:spPr>
          <a:xfrm>
            <a:off x="7565217"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30" name="Text Placeholder 9">
            <a:extLst>
              <a:ext uri="{FF2B5EF4-FFF2-40B4-BE49-F238E27FC236}">
                <a16:creationId xmlns:a16="http://schemas.microsoft.com/office/drawing/2014/main" id="{37959C9A-F406-FB92-6FFF-08F42234CF91}"/>
              </a:ext>
            </a:extLst>
          </p:cNvPr>
          <p:cNvSpPr>
            <a:spLocks noGrp="1"/>
          </p:cNvSpPr>
          <p:nvPr>
            <p:ph type="body" sz="quarter" idx="34" hasCustomPrompt="1"/>
          </p:nvPr>
        </p:nvSpPr>
        <p:spPr>
          <a:xfrm>
            <a:off x="9836214" y="1411287"/>
            <a:ext cx="1873220" cy="2031325"/>
          </a:xfrm>
        </p:spPr>
        <p:txBody>
          <a:bodyPr wrap="square">
            <a:spAutoFit/>
          </a:bodyPr>
          <a:lstStyle>
            <a:lvl1pPr marL="0" indent="0">
              <a:buNone/>
              <a:defRPr sz="13200"/>
            </a:lvl1pPr>
          </a:lstStyle>
          <a:p>
            <a:pPr lvl="0"/>
            <a:r>
              <a:rPr lang="en-GB" dirty="0"/>
              <a:t>#</a:t>
            </a:r>
            <a:endParaRPr lang="en-US" dirty="0"/>
          </a:p>
        </p:txBody>
      </p:sp>
      <p:sp>
        <p:nvSpPr>
          <p:cNvPr id="34" name="Text Placeholder 6">
            <a:extLst>
              <a:ext uri="{FF2B5EF4-FFF2-40B4-BE49-F238E27FC236}">
                <a16:creationId xmlns:a16="http://schemas.microsoft.com/office/drawing/2014/main" id="{BC6A6256-32C1-F83C-4A32-D674785CF1DF}"/>
              </a:ext>
            </a:extLst>
          </p:cNvPr>
          <p:cNvSpPr>
            <a:spLocks noGrp="1"/>
          </p:cNvSpPr>
          <p:nvPr>
            <p:ph type="body" sz="quarter" idx="35" hasCustomPrompt="1"/>
          </p:nvPr>
        </p:nvSpPr>
        <p:spPr>
          <a:xfrm>
            <a:off x="9925114"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 name="Title 1">
            <a:extLst>
              <a:ext uri="{FF2B5EF4-FFF2-40B4-BE49-F238E27FC236}">
                <a16:creationId xmlns:a16="http://schemas.microsoft.com/office/drawing/2014/main" id="{E49EC5F5-14E0-4B05-29E6-E9A059AA1002}"/>
              </a:ext>
            </a:extLst>
          </p:cNvPr>
          <p:cNvSpPr>
            <a:spLocks noGrp="1"/>
          </p:cNvSpPr>
          <p:nvPr>
            <p:ph type="title" hasCustomPrompt="1"/>
          </p:nvPr>
        </p:nvSpPr>
        <p:spPr>
          <a:xfrm>
            <a:off x="485523" y="369888"/>
            <a:ext cx="11224347" cy="470898"/>
          </a:xfrm>
        </p:spPr>
        <p:txBody>
          <a:bodyPr/>
          <a:lstStyle/>
          <a:p>
            <a:r>
              <a:rPr lang="en-GB" dirty="0"/>
              <a:t>Agenda</a:t>
            </a:r>
            <a:endParaRPr lang="en-US" dirty="0"/>
          </a:p>
        </p:txBody>
      </p:sp>
      <p:sp>
        <p:nvSpPr>
          <p:cNvPr id="10" name="Text Placeholder 9">
            <a:extLst>
              <a:ext uri="{FF2B5EF4-FFF2-40B4-BE49-F238E27FC236}">
                <a16:creationId xmlns:a16="http://schemas.microsoft.com/office/drawing/2014/main" id="{920A2165-CDB3-28AA-F42A-E5E3D72C1440}"/>
              </a:ext>
            </a:extLst>
          </p:cNvPr>
          <p:cNvSpPr>
            <a:spLocks noGrp="1"/>
          </p:cNvSpPr>
          <p:nvPr>
            <p:ph type="body" sz="quarter" idx="13" hasCustomPrompt="1"/>
          </p:nvPr>
        </p:nvSpPr>
        <p:spPr>
          <a:xfrm>
            <a:off x="396623" y="1411287"/>
            <a:ext cx="1873220" cy="2031325"/>
          </a:xfrm>
        </p:spPr>
        <p:txBody>
          <a:bodyPr wrap="square">
            <a:spAutoFit/>
          </a:bodyPr>
          <a:lstStyle>
            <a:lvl1pPr marL="0" indent="0">
              <a:buNone/>
              <a:defRPr sz="13200"/>
            </a:lvl1pPr>
          </a:lstStyle>
          <a:p>
            <a:pPr lvl="0"/>
            <a:r>
              <a:rPr lang="en-GB" dirty="0"/>
              <a:t>#</a:t>
            </a:r>
            <a:endParaRPr lang="en-US" dirty="0"/>
          </a:p>
        </p:txBody>
      </p:sp>
      <p:sp>
        <p:nvSpPr>
          <p:cNvPr id="3" name="Text Placeholder 6">
            <a:extLst>
              <a:ext uri="{FF2B5EF4-FFF2-40B4-BE49-F238E27FC236}">
                <a16:creationId xmlns:a16="http://schemas.microsoft.com/office/drawing/2014/main" id="{F78D4931-12A7-7D80-F380-EDF6BE10CA42}"/>
              </a:ext>
            </a:extLst>
          </p:cNvPr>
          <p:cNvSpPr>
            <a:spLocks noGrp="1"/>
          </p:cNvSpPr>
          <p:nvPr>
            <p:ph type="body" sz="quarter" idx="27" hasCustomPrompt="1"/>
          </p:nvPr>
        </p:nvSpPr>
        <p:spPr>
          <a:xfrm>
            <a:off x="485523"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3" name="Text Placeholder 9">
            <a:extLst>
              <a:ext uri="{FF2B5EF4-FFF2-40B4-BE49-F238E27FC236}">
                <a16:creationId xmlns:a16="http://schemas.microsoft.com/office/drawing/2014/main" id="{38D52684-7A0E-2BDF-C56C-F721FED04E3A}"/>
              </a:ext>
            </a:extLst>
          </p:cNvPr>
          <p:cNvSpPr>
            <a:spLocks noGrp="1"/>
          </p:cNvSpPr>
          <p:nvPr>
            <p:ph type="body" sz="quarter" idx="32" hasCustomPrompt="1"/>
          </p:nvPr>
        </p:nvSpPr>
        <p:spPr>
          <a:xfrm>
            <a:off x="7476317" y="1411287"/>
            <a:ext cx="1873220" cy="2031325"/>
          </a:xfrm>
        </p:spPr>
        <p:txBody>
          <a:bodyPr wrap="square">
            <a:spAutoFit/>
          </a:bodyPr>
          <a:lstStyle>
            <a:lvl1pPr marL="0" indent="0">
              <a:buNone/>
              <a:defRPr sz="13200"/>
            </a:lvl1pPr>
          </a:lstStyle>
          <a:p>
            <a:pPr lvl="0"/>
            <a:r>
              <a:rPr lang="en-GB" dirty="0"/>
              <a:t>#</a:t>
            </a:r>
            <a:endParaRPr lang="en-US" dirty="0"/>
          </a:p>
        </p:txBody>
      </p:sp>
      <p:sp>
        <p:nvSpPr>
          <p:cNvPr id="36" name="SmartArt Placeholder 35">
            <a:extLst>
              <a:ext uri="{FF2B5EF4-FFF2-40B4-BE49-F238E27FC236}">
                <a16:creationId xmlns:a16="http://schemas.microsoft.com/office/drawing/2014/main" id="{6D23DAA3-59C7-A352-8728-D157F22D25EF}"/>
              </a:ext>
            </a:extLst>
          </p:cNvPr>
          <p:cNvSpPr>
            <a:spLocks noGrp="1"/>
          </p:cNvSpPr>
          <p:nvPr>
            <p:ph type="dgm" sz="quarter" idx="36" hasCustomPrompt="1"/>
          </p:nvPr>
        </p:nvSpPr>
        <p:spPr>
          <a:xfrm>
            <a:off x="2556050" y="2020781"/>
            <a:ext cx="3600" cy="4030662"/>
          </a:xfrm>
          <a:solidFill>
            <a:schemeClr val="bg1"/>
          </a:solidFill>
        </p:spPr>
        <p:txBody>
          <a:bodyPr/>
          <a:lstStyle>
            <a:lvl1pPr marL="0" indent="0">
              <a:buNone/>
              <a:defRPr/>
            </a:lvl1pPr>
          </a:lstStyle>
          <a:p>
            <a:r>
              <a:rPr lang="en-US" dirty="0"/>
              <a:t> </a:t>
            </a:r>
          </a:p>
        </p:txBody>
      </p:sp>
      <p:sp>
        <p:nvSpPr>
          <p:cNvPr id="37" name="SmartArt Placeholder 35">
            <a:extLst>
              <a:ext uri="{FF2B5EF4-FFF2-40B4-BE49-F238E27FC236}">
                <a16:creationId xmlns:a16="http://schemas.microsoft.com/office/drawing/2014/main" id="{D33DFC67-321E-4CFE-436A-CF6FA96BA7E4}"/>
              </a:ext>
            </a:extLst>
          </p:cNvPr>
          <p:cNvSpPr>
            <a:spLocks noGrp="1"/>
          </p:cNvSpPr>
          <p:nvPr>
            <p:ph type="dgm" sz="quarter" idx="37" hasCustomPrompt="1"/>
          </p:nvPr>
        </p:nvSpPr>
        <p:spPr>
          <a:xfrm flipH="1">
            <a:off x="4915948" y="2020781"/>
            <a:ext cx="3600" cy="4030662"/>
          </a:xfrm>
          <a:solidFill>
            <a:schemeClr val="bg1"/>
          </a:solidFill>
        </p:spPr>
        <p:txBody>
          <a:bodyPr/>
          <a:lstStyle>
            <a:lvl1pPr marL="0" indent="0">
              <a:buNone/>
              <a:defRPr/>
            </a:lvl1pPr>
          </a:lstStyle>
          <a:p>
            <a:r>
              <a:rPr lang="en-US" dirty="0"/>
              <a:t> </a:t>
            </a:r>
          </a:p>
        </p:txBody>
      </p:sp>
      <p:sp>
        <p:nvSpPr>
          <p:cNvPr id="38" name="SmartArt Placeholder 35">
            <a:extLst>
              <a:ext uri="{FF2B5EF4-FFF2-40B4-BE49-F238E27FC236}">
                <a16:creationId xmlns:a16="http://schemas.microsoft.com/office/drawing/2014/main" id="{A43CB924-4778-AEB3-1D6C-5B802CD043B0}"/>
              </a:ext>
            </a:extLst>
          </p:cNvPr>
          <p:cNvSpPr>
            <a:spLocks noGrp="1"/>
          </p:cNvSpPr>
          <p:nvPr>
            <p:ph type="dgm" sz="quarter" idx="38" hasCustomPrompt="1"/>
          </p:nvPr>
        </p:nvSpPr>
        <p:spPr>
          <a:xfrm>
            <a:off x="7275846" y="2020781"/>
            <a:ext cx="3600" cy="4030662"/>
          </a:xfrm>
          <a:solidFill>
            <a:schemeClr val="bg1"/>
          </a:solidFill>
        </p:spPr>
        <p:txBody>
          <a:bodyPr/>
          <a:lstStyle>
            <a:lvl1pPr marL="0" indent="0">
              <a:buNone/>
              <a:defRPr/>
            </a:lvl1pPr>
          </a:lstStyle>
          <a:p>
            <a:r>
              <a:rPr lang="en-US" dirty="0"/>
              <a:t> </a:t>
            </a:r>
          </a:p>
        </p:txBody>
      </p:sp>
      <p:sp>
        <p:nvSpPr>
          <p:cNvPr id="39" name="SmartArt Placeholder 35">
            <a:extLst>
              <a:ext uri="{FF2B5EF4-FFF2-40B4-BE49-F238E27FC236}">
                <a16:creationId xmlns:a16="http://schemas.microsoft.com/office/drawing/2014/main" id="{225723D6-9330-76F1-3F3B-6A582AC1C154}"/>
              </a:ext>
            </a:extLst>
          </p:cNvPr>
          <p:cNvSpPr>
            <a:spLocks noGrp="1"/>
          </p:cNvSpPr>
          <p:nvPr>
            <p:ph type="dgm" sz="quarter" idx="39" hasCustomPrompt="1"/>
          </p:nvPr>
        </p:nvSpPr>
        <p:spPr>
          <a:xfrm>
            <a:off x="9635744" y="2020781"/>
            <a:ext cx="3600" cy="4030662"/>
          </a:xfrm>
          <a:solidFill>
            <a:schemeClr val="bg1"/>
          </a:solidFill>
        </p:spPr>
        <p:txBody>
          <a:bodyPr/>
          <a:lstStyle>
            <a:lvl1pPr marL="0" indent="0">
              <a:buNone/>
              <a:defRPr/>
            </a:lvl1pPr>
          </a:lstStyle>
          <a:p>
            <a:r>
              <a:rPr lang="en-US" dirty="0"/>
              <a:t> </a:t>
            </a:r>
          </a:p>
        </p:txBody>
      </p:sp>
      <p:sp>
        <p:nvSpPr>
          <p:cNvPr id="14" name="Date Placeholder 13">
            <a:extLst>
              <a:ext uri="{FF2B5EF4-FFF2-40B4-BE49-F238E27FC236}">
                <a16:creationId xmlns:a16="http://schemas.microsoft.com/office/drawing/2014/main" id="{019C0555-55BD-32D2-B375-0C0BC6641F54}"/>
              </a:ext>
            </a:extLst>
          </p:cNvPr>
          <p:cNvSpPr>
            <a:spLocks noGrp="1"/>
          </p:cNvSpPr>
          <p:nvPr>
            <p:ph type="dt" sz="half" idx="40"/>
          </p:nvPr>
        </p:nvSpPr>
        <p:spPr>
          <a:xfrm>
            <a:off x="994845" y="6437115"/>
            <a:ext cx="1275686" cy="123111"/>
          </a:xfrm>
          <a:prstGeom prst="rect">
            <a:avLst/>
          </a:prstGeom>
        </p:spPr>
        <p:txBody>
          <a:bodyPr/>
          <a:lstStyle/>
          <a:p>
            <a:fld id="{DA23ABC7-F7D1-458D-8379-E93325B473CE}" type="datetime1">
              <a:rPr lang="en-US" smtClean="0"/>
              <a:t>6/30/2026</a:t>
            </a:fld>
            <a:endParaRPr lang="en-US" dirty="0"/>
          </a:p>
        </p:txBody>
      </p:sp>
      <p:sp>
        <p:nvSpPr>
          <p:cNvPr id="15" name="Footer Placeholder 14">
            <a:extLst>
              <a:ext uri="{FF2B5EF4-FFF2-40B4-BE49-F238E27FC236}">
                <a16:creationId xmlns:a16="http://schemas.microsoft.com/office/drawing/2014/main" id="{CAA8F600-C044-B2C2-407F-BE157F6651C1}"/>
              </a:ext>
            </a:extLst>
          </p:cNvPr>
          <p:cNvSpPr>
            <a:spLocks noGrp="1"/>
          </p:cNvSpPr>
          <p:nvPr>
            <p:ph type="ftr" sz="quarter" idx="41"/>
          </p:nvPr>
        </p:nvSpPr>
        <p:spPr>
          <a:xfrm>
            <a:off x="2270531" y="6437115"/>
            <a:ext cx="3825470" cy="123111"/>
          </a:xfrm>
          <a:prstGeom prst="rect">
            <a:avLst/>
          </a:prstGeom>
        </p:spPr>
        <p:txBody>
          <a:bodyPr/>
          <a:lstStyle/>
          <a:p>
            <a:r>
              <a:rPr lang="en-US" dirty="0"/>
              <a:t>Insert footer text here</a:t>
            </a:r>
          </a:p>
        </p:txBody>
      </p:sp>
      <p:grpSp>
        <p:nvGrpSpPr>
          <p:cNvPr id="9" name="Group 4">
            <a:extLst>
              <a:ext uri="{FF2B5EF4-FFF2-40B4-BE49-F238E27FC236}">
                <a16:creationId xmlns:a16="http://schemas.microsoft.com/office/drawing/2014/main" id="{C73356B1-351A-A1D6-028F-C9736D731FF3}"/>
              </a:ext>
            </a:extLst>
          </p:cNvPr>
          <p:cNvGrpSpPr>
            <a:grpSpLocks noChangeAspect="1"/>
          </p:cNvGrpSpPr>
          <p:nvPr userDrawn="1"/>
        </p:nvGrpSpPr>
        <p:grpSpPr bwMode="black">
          <a:xfrm>
            <a:off x="11623900" y="6276977"/>
            <a:ext cx="346158" cy="355219"/>
            <a:chOff x="7110" y="4004"/>
            <a:chExt cx="191" cy="196"/>
          </a:xfrm>
        </p:grpSpPr>
        <p:sp>
          <p:nvSpPr>
            <p:cNvPr id="11" name="Freeform 5">
              <a:extLst>
                <a:ext uri="{FF2B5EF4-FFF2-40B4-BE49-F238E27FC236}">
                  <a16:creationId xmlns:a16="http://schemas.microsoft.com/office/drawing/2014/main" id="{DEE1F1DF-83E2-9910-8487-D0B14E0DA527}"/>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6">
              <a:extLst>
                <a:ext uri="{FF2B5EF4-FFF2-40B4-BE49-F238E27FC236}">
                  <a16:creationId xmlns:a16="http://schemas.microsoft.com/office/drawing/2014/main" id="{86EFBE9B-F67C-6359-549F-FC22A1C483D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CAEDED04-6A1F-9E39-1C85-4BA396FAFF1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669824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pic>
        <p:nvPicPr>
          <p:cNvPr id="6" name="Picture 5" descr="A colorful circle on a black background&#10;&#10;Description automatically generated">
            <a:extLst>
              <a:ext uri="{FF2B5EF4-FFF2-40B4-BE49-F238E27FC236}">
                <a16:creationId xmlns:a16="http://schemas.microsoft.com/office/drawing/2014/main" id="{C39DD3F9-9341-288C-0536-DED981D0E40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Date Placeholder 11">
            <a:extLst>
              <a:ext uri="{FF2B5EF4-FFF2-40B4-BE49-F238E27FC236}">
                <a16:creationId xmlns:a16="http://schemas.microsoft.com/office/drawing/2014/main" id="{D2006E5E-EB55-C43F-A9B4-8DABEB5C2397}"/>
              </a:ext>
            </a:extLst>
          </p:cNvPr>
          <p:cNvSpPr>
            <a:spLocks noGrp="1"/>
          </p:cNvSpPr>
          <p:nvPr>
            <p:ph type="dt" sz="half" idx="14"/>
          </p:nvPr>
        </p:nvSpPr>
        <p:spPr>
          <a:xfrm>
            <a:off x="994845" y="6437115"/>
            <a:ext cx="1275686" cy="123111"/>
          </a:xfrm>
          <a:prstGeom prst="rect">
            <a:avLst/>
          </a:prstGeom>
        </p:spPr>
        <p:txBody>
          <a:bodyPr/>
          <a:lstStyle/>
          <a:p>
            <a:fld id="{E3FD8F32-F279-4432-8A58-F81E65857C65}" type="datetime1">
              <a:rPr lang="en-US" smtClean="0"/>
              <a:t>6/30/2026</a:t>
            </a:fld>
            <a:endParaRPr lang="en-US" dirty="0"/>
          </a:p>
        </p:txBody>
      </p:sp>
      <p:sp>
        <p:nvSpPr>
          <p:cNvPr id="13" name="Footer Placeholder 12">
            <a:extLst>
              <a:ext uri="{FF2B5EF4-FFF2-40B4-BE49-F238E27FC236}">
                <a16:creationId xmlns:a16="http://schemas.microsoft.com/office/drawing/2014/main" id="{445F7D0D-6905-1D3D-D30A-EBA5E1125CB7}"/>
              </a:ext>
            </a:extLst>
          </p:cNvPr>
          <p:cNvSpPr>
            <a:spLocks noGrp="1"/>
          </p:cNvSpPr>
          <p:nvPr>
            <p:ph type="ftr" sz="quarter" idx="15"/>
          </p:nvPr>
        </p:nvSpPr>
        <p:spPr>
          <a:xfrm>
            <a:off x="2270531" y="6437115"/>
            <a:ext cx="3825470" cy="123111"/>
          </a:xfrm>
          <a:prstGeom prst="rect">
            <a:avLst/>
          </a:prstGeom>
        </p:spPr>
        <p:txBody>
          <a:bodyPr/>
          <a:lstStyle/>
          <a:p>
            <a:r>
              <a:rPr lang="en-US" dirty="0"/>
              <a:t>Insert footer text here</a:t>
            </a:r>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4158501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ey Statement 2">
    <p:spTree>
      <p:nvGrpSpPr>
        <p:cNvPr id="1" name=""/>
        <p:cNvGrpSpPr/>
        <p:nvPr/>
      </p:nvGrpSpPr>
      <p:grpSpPr>
        <a:xfrm>
          <a:off x="0" y="0"/>
          <a:ext cx="0" cy="0"/>
          <a:chOff x="0" y="0"/>
          <a:chExt cx="0" cy="0"/>
        </a:xfrm>
      </p:grpSpPr>
      <p:pic>
        <p:nvPicPr>
          <p:cNvPr id="8" name="Picture 7" descr="A blurry image of a colorful light&#10;&#10;Description automatically generated">
            <a:extLst>
              <a:ext uri="{FF2B5EF4-FFF2-40B4-BE49-F238E27FC236}">
                <a16:creationId xmlns:a16="http://schemas.microsoft.com/office/drawing/2014/main" id="{BFF9BC5C-A44C-B902-3ACE-C29AC4CE3E4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6" name="Group 4">
            <a:extLst>
              <a:ext uri="{FF2B5EF4-FFF2-40B4-BE49-F238E27FC236}">
                <a16:creationId xmlns:a16="http://schemas.microsoft.com/office/drawing/2014/main" id="{2C0D9E54-A379-A966-154D-4362D29B3307}"/>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19CE3A53-E53C-AAAA-CD1C-C8F1C56FA3B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A3FDBF06-36FA-A0E2-B3E6-78DF2439777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584168FE-6E03-EFEE-BF63-87C62DF46A2F}"/>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2" name="TextBox 1">
            <a:extLst>
              <a:ext uri="{FF2B5EF4-FFF2-40B4-BE49-F238E27FC236}">
                <a16:creationId xmlns:a16="http://schemas.microsoft.com/office/drawing/2014/main" id="{3FA07281-98D3-4235-B5A1-59A9230C91AA}"/>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3" name="Rectangle 2">
            <a:extLst>
              <a:ext uri="{FF2B5EF4-FFF2-40B4-BE49-F238E27FC236}">
                <a16:creationId xmlns:a16="http://schemas.microsoft.com/office/drawing/2014/main" id="{7AF1554C-8FAA-339B-9903-EAC389CAA4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4" name="Rectangle 3">
            <a:extLst>
              <a:ext uri="{FF2B5EF4-FFF2-40B4-BE49-F238E27FC236}">
                <a16:creationId xmlns:a16="http://schemas.microsoft.com/office/drawing/2014/main" id="{3343DC2B-E97A-1EF2-7BCA-2F388708993B}"/>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Tree>
    <p:extLst>
      <p:ext uri="{BB962C8B-B14F-4D97-AF65-F5344CB8AC3E}">
        <p14:creationId xmlns:p14="http://schemas.microsoft.com/office/powerpoint/2010/main" val="1039237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a:spcBef>
                <a:spcPts val="400"/>
              </a:spcBef>
              <a:spcAft>
                <a:spcPts val="400"/>
              </a:spcAft>
              <a:defRPr sz="1800"/>
            </a:lvl1pPr>
            <a:lvl2pPr>
              <a:spcBef>
                <a:spcPts val="400"/>
              </a:spcBef>
              <a:spcAft>
                <a:spcPts val="400"/>
              </a:spcAft>
              <a:defRPr sz="1800"/>
            </a:lvl2pPr>
            <a:lvl3pPr>
              <a:spcBef>
                <a:spcPts val="400"/>
              </a:spcBef>
              <a:spcAft>
                <a:spcPts val="400"/>
              </a:spcAft>
              <a:defRPr sz="1600"/>
            </a:lvl3pPr>
            <a:lvl4pPr>
              <a:spcBef>
                <a:spcPts val="400"/>
              </a:spcBef>
              <a:spcAft>
                <a:spcPts val="400"/>
              </a:spcAft>
              <a:defRPr sz="1400"/>
            </a:lvl4pPr>
            <a:lvl5pPr>
              <a:spcBef>
                <a:spcPts val="400"/>
              </a:spcBef>
              <a:spcAft>
                <a:spcPts val="400"/>
              </a:spcAft>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Slide Number Placeholder 4">
            <a:extLst>
              <a:ext uri="{FF2B5EF4-FFF2-40B4-BE49-F238E27FC236}">
                <a16:creationId xmlns:a16="http://schemas.microsoft.com/office/drawing/2014/main" id="{D0AC42CC-C619-76D2-E635-853C7CD73449}"/>
              </a:ext>
            </a:extLst>
          </p:cNvPr>
          <p:cNvSpPr>
            <a:spLocks noGrp="1"/>
          </p:cNvSpPr>
          <p:nvPr>
            <p:ph type="sldNum" sz="quarter" idx="42"/>
          </p:nvPr>
        </p:nvSpPr>
        <p:spPr>
          <a:xfrm>
            <a:off x="485747" y="6437115"/>
            <a:ext cx="509098" cy="123111"/>
          </a:xfrm>
        </p:spPr>
        <p:txBody>
          <a:bodyPr lIns="0" tIns="0" rIns="0" bIns="0"/>
          <a:lstStyle/>
          <a:p>
            <a:fld id="{F1BC30E3-FFE5-4B91-AA19-87A149EBB9EE}" type="slidenum">
              <a:rPr lang="en-US" smtClean="0"/>
              <a:pPr/>
              <a:t>‹#›</a:t>
            </a:fld>
            <a:endParaRPr lang="en-US" dirty="0"/>
          </a:p>
        </p:txBody>
      </p:sp>
      <p:sp>
        <p:nvSpPr>
          <p:cNvPr id="5" name="Line 10">
            <a:extLst>
              <a:ext uri="{FF2B5EF4-FFF2-40B4-BE49-F238E27FC236}">
                <a16:creationId xmlns:a16="http://schemas.microsoft.com/office/drawing/2014/main" id="{29F8A4D6-506E-35C7-6B59-43169C9FEAD5}"/>
              </a:ext>
            </a:extLst>
          </p:cNvPr>
          <p:cNvSpPr>
            <a:spLocks noChangeShapeType="1"/>
          </p:cNvSpPr>
          <p:nvPr userDrawn="1"/>
        </p:nvSpPr>
        <p:spPr bwMode="auto">
          <a:xfrm>
            <a:off x="485521" y="1032193"/>
            <a:ext cx="112248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Tree>
    <p:extLst>
      <p:ext uri="{BB962C8B-B14F-4D97-AF65-F5344CB8AC3E}">
        <p14:creationId xmlns:p14="http://schemas.microsoft.com/office/powerpoint/2010/main" val="873483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37509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6"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1715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03829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dirty="0"/>
              <a:t>Click to edit Master title style</a:t>
            </a:r>
            <a:endParaRPr lang="en-US" dirty="0"/>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1">
            <a:extLst>
              <a:ext uri="{FF2B5EF4-FFF2-40B4-BE49-F238E27FC236}">
                <a16:creationId xmlns:a16="http://schemas.microsoft.com/office/drawing/2014/main" id="{A0091EC5-9CD6-B52C-F192-1D28C197D5EB}"/>
              </a:ext>
            </a:extLst>
          </p:cNvPr>
          <p:cNvSpPr>
            <a:spLocks noGrp="1"/>
          </p:cNvSpPr>
          <p:nvPr>
            <p:ph idx="16"/>
          </p:nvPr>
        </p:nvSpPr>
        <p:spPr>
          <a:xfrm>
            <a:off x="48552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Content Placeholder 2">
            <a:extLst>
              <a:ext uri="{FF2B5EF4-FFF2-40B4-BE49-F238E27FC236}">
                <a16:creationId xmlns:a16="http://schemas.microsoft.com/office/drawing/2014/main" id="{BF5F74F9-864E-3DD7-6291-763A9D830F2E}"/>
              </a:ext>
            </a:extLst>
          </p:cNvPr>
          <p:cNvSpPr>
            <a:spLocks noGrp="1"/>
          </p:cNvSpPr>
          <p:nvPr>
            <p:ph idx="17"/>
          </p:nvPr>
        </p:nvSpPr>
        <p:spPr>
          <a:xfrm>
            <a:off x="337737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3">
            <a:extLst>
              <a:ext uri="{FF2B5EF4-FFF2-40B4-BE49-F238E27FC236}">
                <a16:creationId xmlns:a16="http://schemas.microsoft.com/office/drawing/2014/main" id="{4EC6B6C9-6D62-F36C-8404-9E032EF106E3}"/>
              </a:ext>
            </a:extLst>
          </p:cNvPr>
          <p:cNvSpPr>
            <a:spLocks noGrp="1"/>
          </p:cNvSpPr>
          <p:nvPr>
            <p:ph idx="18"/>
          </p:nvPr>
        </p:nvSpPr>
        <p:spPr>
          <a:xfrm>
            <a:off x="6269221"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3">
            <a:extLst>
              <a:ext uri="{FF2B5EF4-FFF2-40B4-BE49-F238E27FC236}">
                <a16:creationId xmlns:a16="http://schemas.microsoft.com/office/drawing/2014/main" id="{D7F9E8A1-A5A0-CC6C-3FD8-D24AC966E14B}"/>
              </a:ext>
            </a:extLst>
          </p:cNvPr>
          <p:cNvSpPr>
            <a:spLocks noGrp="1"/>
          </p:cNvSpPr>
          <p:nvPr>
            <p:ph idx="19"/>
          </p:nvPr>
        </p:nvSpPr>
        <p:spPr>
          <a:xfrm>
            <a:off x="9161070"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417114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a:xfrm>
            <a:off x="431209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a:xfrm>
            <a:off x="813867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8670" y="1411287"/>
            <a:ext cx="3571200" cy="36000"/>
          </a:xfrm>
          <a:solidFill>
            <a:schemeClr val="tx2"/>
          </a:solidFill>
        </p:spPr>
        <p:txBody>
          <a:bodyPr/>
          <a:lstStyle>
            <a:lvl1pPr marL="0" indent="0">
              <a:buNone/>
              <a:defRPr sz="800"/>
            </a:lvl1pPr>
          </a:lstStyle>
          <a:p>
            <a:r>
              <a:rPr lang="en-US" dirty="0"/>
              <a:t> </a:t>
            </a:r>
          </a:p>
        </p:txBody>
      </p:sp>
      <p:sp>
        <p:nvSpPr>
          <p:cNvPr id="3" name="Title 2">
            <a:extLst>
              <a:ext uri="{FF2B5EF4-FFF2-40B4-BE49-F238E27FC236}">
                <a16:creationId xmlns:a16="http://schemas.microsoft.com/office/drawing/2014/main" id="{861D1C9E-8438-3A10-53E8-497704D4A0E4}"/>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Tree>
    <p:extLst>
      <p:ext uri="{BB962C8B-B14F-4D97-AF65-F5344CB8AC3E}">
        <p14:creationId xmlns:p14="http://schemas.microsoft.com/office/powerpoint/2010/main" val="676408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1411289"/>
            <a:ext cx="5610479" cy="4638673"/>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endParaRPr lang="en-US" dirty="0"/>
          </a:p>
        </p:txBody>
      </p:sp>
      <p:sp>
        <p:nvSpPr>
          <p:cNvPr id="2" name="Title 1">
            <a:extLst>
              <a:ext uri="{FF2B5EF4-FFF2-40B4-BE49-F238E27FC236}">
                <a16:creationId xmlns:a16="http://schemas.microsoft.com/office/drawing/2014/main" id="{9B88C567-2561-2AD2-63FE-0886450DCC49}"/>
              </a:ext>
            </a:extLst>
          </p:cNvPr>
          <p:cNvSpPr>
            <a:spLocks noGrp="1"/>
          </p:cNvSpPr>
          <p:nvPr>
            <p:ph type="title"/>
          </p:nvPr>
        </p:nvSpPr>
        <p:spPr>
          <a:xfrm>
            <a:off x="485523" y="382588"/>
            <a:ext cx="5610477" cy="638175"/>
          </a:xfrm>
        </p:spPr>
        <p:txBody>
          <a:bodyPr/>
          <a:lstStyle/>
          <a:p>
            <a:r>
              <a:rPr lang="en-GB" dirty="0"/>
              <a:t>Click to edit Master title style</a:t>
            </a:r>
            <a:endParaRPr lang="en-US" dirty="0"/>
          </a:p>
        </p:txBody>
      </p:sp>
      <p:sp>
        <p:nvSpPr>
          <p:cNvPr id="48" name="SmartArt Placeholder 13">
            <a:extLst>
              <a:ext uri="{FF2B5EF4-FFF2-40B4-BE49-F238E27FC236}">
                <a16:creationId xmlns:a16="http://schemas.microsoft.com/office/drawing/2014/main" id="{22E94658-5E5F-713F-D9E0-D9B1BA7B8DE6}"/>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49" name="SmartArt Placeholder 14">
            <a:extLst>
              <a:ext uri="{FF2B5EF4-FFF2-40B4-BE49-F238E27FC236}">
                <a16:creationId xmlns:a16="http://schemas.microsoft.com/office/drawing/2014/main" id="{B9319F0D-BF5B-DAC6-565F-071837332CE2}"/>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6" name="TextBox 5">
            <a:extLst>
              <a:ext uri="{FF2B5EF4-FFF2-40B4-BE49-F238E27FC236}">
                <a16:creationId xmlns:a16="http://schemas.microsoft.com/office/drawing/2014/main" id="{10E43661-A38D-5784-171D-B5B66E300DB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8" name="Rectangle 7">
            <a:extLst>
              <a:ext uri="{FF2B5EF4-FFF2-40B4-BE49-F238E27FC236}">
                <a16:creationId xmlns:a16="http://schemas.microsoft.com/office/drawing/2014/main" id="{6751D5C4-E870-5DBF-7BD5-0FAC400D460D}"/>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9" name="Rectangle 8">
            <a:extLst>
              <a:ext uri="{FF2B5EF4-FFF2-40B4-BE49-F238E27FC236}">
                <a16:creationId xmlns:a16="http://schemas.microsoft.com/office/drawing/2014/main" id="{18699071-9785-B48C-364D-9AFF79C5BEBF}"/>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Tree>
    <p:extLst>
      <p:ext uri="{BB962C8B-B14F-4D97-AF65-F5344CB8AC3E}">
        <p14:creationId xmlns:p14="http://schemas.microsoft.com/office/powerpoint/2010/main" val="2762018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76F31E31-25A6-21A9-5DF2-0E1AA48A3DF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4" name="Group 3">
            <a:extLst>
              <a:ext uri="{FF2B5EF4-FFF2-40B4-BE49-F238E27FC236}">
                <a16:creationId xmlns:a16="http://schemas.microsoft.com/office/drawing/2014/main" id="{195E5ED2-D1BB-AC6E-BF6A-D4BD239F1FE9}"/>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51D43938-5757-1C8A-B3BA-59EC353FB6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A05E7332-D2DE-8669-0AEC-5A2A6ABEC836}"/>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E9C3B74-7F38-B0AE-8CDD-386F5F93EBDC}"/>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3BFAD6BB-BE7F-B979-02B7-6642DECA997E}"/>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EAEBAC9C-4DEF-0172-39AF-392FB46391DA}"/>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27907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wo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8389938" y="0"/>
            <a:ext cx="3802061" cy="6858000"/>
          </a:xfrm>
        </p:spPr>
        <p:txBody>
          <a:bodyPr/>
          <a:lstStyle/>
          <a:p>
            <a:endParaRPr lang="en-US" dirty="0"/>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4309277"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79361665-A619-0AEE-E8F0-5711C7980200}"/>
              </a:ext>
            </a:extLst>
          </p:cNvPr>
          <p:cNvSpPr>
            <a:spLocks noGrp="1"/>
          </p:cNvSpPr>
          <p:nvPr>
            <p:ph type="title"/>
          </p:nvPr>
        </p:nvSpPr>
        <p:spPr>
          <a:xfrm>
            <a:off x="485523" y="382588"/>
            <a:ext cx="7394953" cy="638175"/>
          </a:xfrm>
        </p:spPr>
        <p:txBody>
          <a:bodyPr/>
          <a:lstStyle/>
          <a:p>
            <a:r>
              <a:rPr lang="en-GB" dirty="0"/>
              <a:t>Click to edit Master title style</a:t>
            </a:r>
            <a:endParaRPr lang="en-US" dirty="0"/>
          </a:p>
        </p:txBody>
      </p:sp>
      <p:sp>
        <p:nvSpPr>
          <p:cNvPr id="15" name="SmartArt Placeholder 13">
            <a:extLst>
              <a:ext uri="{FF2B5EF4-FFF2-40B4-BE49-F238E27FC236}">
                <a16:creationId xmlns:a16="http://schemas.microsoft.com/office/drawing/2014/main" id="{49F394CB-D44E-05F9-DC08-4647530A14BE}"/>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6" name="SmartArt Placeholder 14">
            <a:extLst>
              <a:ext uri="{FF2B5EF4-FFF2-40B4-BE49-F238E27FC236}">
                <a16:creationId xmlns:a16="http://schemas.microsoft.com/office/drawing/2014/main" id="{AF8920BD-6719-DAF4-4B8A-714342782BCB}"/>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2" name="TextBox 1">
            <a:extLst>
              <a:ext uri="{FF2B5EF4-FFF2-40B4-BE49-F238E27FC236}">
                <a16:creationId xmlns:a16="http://schemas.microsoft.com/office/drawing/2014/main" id="{E173D7ED-AD44-0DB9-CCC8-5073E3B5E1E8}"/>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BA2C4615-427C-69B3-EA1D-73D2838DD7C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11" name="Rectangle 10">
            <a:extLst>
              <a:ext uri="{FF2B5EF4-FFF2-40B4-BE49-F238E27FC236}">
                <a16:creationId xmlns:a16="http://schemas.microsoft.com/office/drawing/2014/main" id="{61A5C7DD-1A86-B8B2-B8F7-D8AF2139637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Tree>
    <p:extLst>
      <p:ext uri="{BB962C8B-B14F-4D97-AF65-F5344CB8AC3E}">
        <p14:creationId xmlns:p14="http://schemas.microsoft.com/office/powerpoint/2010/main" val="22553601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hree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9155113" y="0"/>
            <a:ext cx="3036886" cy="6858000"/>
          </a:xfrm>
        </p:spPr>
        <p:txBody>
          <a:bodyPr/>
          <a:lstStyle/>
          <a:p>
            <a:endParaRPr lang="en-US" dirty="0"/>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3302078"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2">
            <a:extLst>
              <a:ext uri="{FF2B5EF4-FFF2-40B4-BE49-F238E27FC236}">
                <a16:creationId xmlns:a16="http://schemas.microsoft.com/office/drawing/2014/main" id="{E8468690-9C07-32F0-8029-E127A361B770}"/>
              </a:ext>
            </a:extLst>
          </p:cNvPr>
          <p:cNvSpPr>
            <a:spLocks noGrp="1"/>
          </p:cNvSpPr>
          <p:nvPr>
            <p:ph idx="31"/>
          </p:nvPr>
        </p:nvSpPr>
        <p:spPr>
          <a:xfrm>
            <a:off x="6118634"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34452E42-0F44-3CC2-78EC-9EE78A1B18DF}"/>
              </a:ext>
            </a:extLst>
          </p:cNvPr>
          <p:cNvSpPr>
            <a:spLocks noGrp="1"/>
          </p:cNvSpPr>
          <p:nvPr>
            <p:ph type="title"/>
          </p:nvPr>
        </p:nvSpPr>
        <p:spPr>
          <a:xfrm>
            <a:off x="485524" y="382588"/>
            <a:ext cx="8181910" cy="638175"/>
          </a:xfrm>
        </p:spPr>
        <p:txBody>
          <a:bodyPr/>
          <a:lstStyle/>
          <a:p>
            <a:r>
              <a:rPr lang="en-GB"/>
              <a:t>Click to edit Master title style</a:t>
            </a:r>
            <a:endParaRPr lang="en-US"/>
          </a:p>
        </p:txBody>
      </p:sp>
      <p:sp>
        <p:nvSpPr>
          <p:cNvPr id="16" name="SmartArt Placeholder 13">
            <a:extLst>
              <a:ext uri="{FF2B5EF4-FFF2-40B4-BE49-F238E27FC236}">
                <a16:creationId xmlns:a16="http://schemas.microsoft.com/office/drawing/2014/main" id="{CF452C82-E3A0-D6AB-B0CB-61F9237B6193}"/>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7" name="SmartArt Placeholder 14">
            <a:extLst>
              <a:ext uri="{FF2B5EF4-FFF2-40B4-BE49-F238E27FC236}">
                <a16:creationId xmlns:a16="http://schemas.microsoft.com/office/drawing/2014/main" id="{90A9999A-08F8-4E6E-6BC6-EDD880355EAE}"/>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9" name="TextBox 8">
            <a:extLst>
              <a:ext uri="{FF2B5EF4-FFF2-40B4-BE49-F238E27FC236}">
                <a16:creationId xmlns:a16="http://schemas.microsoft.com/office/drawing/2014/main" id="{FD6AA9D7-E8AF-8AAA-ED29-CA65D7F96E8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1" name="Rectangle 10">
            <a:extLst>
              <a:ext uri="{FF2B5EF4-FFF2-40B4-BE49-F238E27FC236}">
                <a16:creationId xmlns:a16="http://schemas.microsoft.com/office/drawing/2014/main" id="{782AF2AE-72EF-58A3-7709-15443889443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12" name="Rectangle 11">
            <a:extLst>
              <a:ext uri="{FF2B5EF4-FFF2-40B4-BE49-F238E27FC236}">
                <a16:creationId xmlns:a16="http://schemas.microsoft.com/office/drawing/2014/main" id="{896CC349-301F-4190-3A75-37446AADA51E}"/>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Tree>
    <p:extLst>
      <p:ext uri="{BB962C8B-B14F-4D97-AF65-F5344CB8AC3E}">
        <p14:creationId xmlns:p14="http://schemas.microsoft.com/office/powerpoint/2010/main" val="2961199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85524" y="1411287"/>
            <a:ext cx="8160263" cy="4638675"/>
          </a:xfrm>
        </p:spPr>
        <p:txBody>
          <a:bodyPr/>
          <a:lstStyle/>
          <a:p>
            <a:r>
              <a:rPr lang="en-GB" dirty="0"/>
              <a:t>Click icon to add media</a:t>
            </a:r>
            <a:endParaRPr lang="en-US" dirty="0"/>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8904632"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902623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Text Placeholder 9">
            <a:extLst>
              <a:ext uri="{FF2B5EF4-FFF2-40B4-BE49-F238E27FC236}">
                <a16:creationId xmlns:a16="http://schemas.microsoft.com/office/drawing/2014/main" id="{1B7BC80A-0B74-DD25-90D5-7D9F71589678}"/>
              </a:ext>
            </a:extLst>
          </p:cNvPr>
          <p:cNvSpPr>
            <a:spLocks noGrp="1"/>
          </p:cNvSpPr>
          <p:nvPr>
            <p:ph type="body" sz="quarter" idx="13" hasCustomPrompt="1"/>
          </p:nvPr>
        </p:nvSpPr>
        <p:spPr>
          <a:xfrm>
            <a:off x="1508549"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5" name="Text Placeholder 9">
            <a:extLst>
              <a:ext uri="{FF2B5EF4-FFF2-40B4-BE49-F238E27FC236}">
                <a16:creationId xmlns:a16="http://schemas.microsoft.com/office/drawing/2014/main" id="{6F5E5E41-09E4-029C-0E75-C9B547EC8A03}"/>
              </a:ext>
            </a:extLst>
          </p:cNvPr>
          <p:cNvSpPr>
            <a:spLocks noGrp="1"/>
          </p:cNvSpPr>
          <p:nvPr>
            <p:ph type="body" sz="quarter" idx="14" hasCustomPrompt="1"/>
          </p:nvPr>
        </p:nvSpPr>
        <p:spPr>
          <a:xfrm>
            <a:off x="1508549"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16" name="Picture Placeholder 12">
            <a:extLst>
              <a:ext uri="{FF2B5EF4-FFF2-40B4-BE49-F238E27FC236}">
                <a16:creationId xmlns:a16="http://schemas.microsoft.com/office/drawing/2014/main" id="{1A34F1E0-A87C-7178-6538-22253973A914}"/>
              </a:ext>
            </a:extLst>
          </p:cNvPr>
          <p:cNvSpPr>
            <a:spLocks noGrp="1"/>
          </p:cNvSpPr>
          <p:nvPr>
            <p:ph type="pic" sz="quarter" idx="15" hasCustomPrompt="1"/>
          </p:nvPr>
        </p:nvSpPr>
        <p:spPr>
          <a:xfrm>
            <a:off x="485523"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17" name="Text Placeholder 9">
            <a:extLst>
              <a:ext uri="{FF2B5EF4-FFF2-40B4-BE49-F238E27FC236}">
                <a16:creationId xmlns:a16="http://schemas.microsoft.com/office/drawing/2014/main" id="{474E37A4-57E6-2CDF-2A5F-3C554861B75B}"/>
              </a:ext>
            </a:extLst>
          </p:cNvPr>
          <p:cNvSpPr>
            <a:spLocks noGrp="1"/>
          </p:cNvSpPr>
          <p:nvPr>
            <p:ph type="body" sz="quarter" idx="25" hasCustomPrompt="1"/>
          </p:nvPr>
        </p:nvSpPr>
        <p:spPr>
          <a:xfrm>
            <a:off x="485523"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18" name="Text Placeholder 9">
            <a:extLst>
              <a:ext uri="{FF2B5EF4-FFF2-40B4-BE49-F238E27FC236}">
                <a16:creationId xmlns:a16="http://schemas.microsoft.com/office/drawing/2014/main" id="{8116B2E5-B73A-D121-0F3D-AD18A29831EB}"/>
              </a:ext>
            </a:extLst>
          </p:cNvPr>
          <p:cNvSpPr>
            <a:spLocks noGrp="1"/>
          </p:cNvSpPr>
          <p:nvPr>
            <p:ph type="body" sz="quarter" idx="26" hasCustomPrompt="1"/>
          </p:nvPr>
        </p:nvSpPr>
        <p:spPr>
          <a:xfrm>
            <a:off x="1508549"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9" name="Text Placeholder 9">
            <a:extLst>
              <a:ext uri="{FF2B5EF4-FFF2-40B4-BE49-F238E27FC236}">
                <a16:creationId xmlns:a16="http://schemas.microsoft.com/office/drawing/2014/main" id="{EEB861F1-1DCD-AC14-72C5-74E3CBEDCC66}"/>
              </a:ext>
            </a:extLst>
          </p:cNvPr>
          <p:cNvSpPr>
            <a:spLocks noGrp="1"/>
          </p:cNvSpPr>
          <p:nvPr>
            <p:ph type="body" sz="quarter" idx="27" hasCustomPrompt="1"/>
          </p:nvPr>
        </p:nvSpPr>
        <p:spPr>
          <a:xfrm>
            <a:off x="1508549"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0" name="Picture Placeholder 12">
            <a:extLst>
              <a:ext uri="{FF2B5EF4-FFF2-40B4-BE49-F238E27FC236}">
                <a16:creationId xmlns:a16="http://schemas.microsoft.com/office/drawing/2014/main" id="{2AD0FA3F-F163-4A05-299B-BC661CE2D5AA}"/>
              </a:ext>
            </a:extLst>
          </p:cNvPr>
          <p:cNvSpPr>
            <a:spLocks noGrp="1"/>
          </p:cNvSpPr>
          <p:nvPr>
            <p:ph type="pic" sz="quarter" idx="28" hasCustomPrompt="1"/>
          </p:nvPr>
        </p:nvSpPr>
        <p:spPr>
          <a:xfrm>
            <a:off x="485523"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1" name="Text Placeholder 9">
            <a:extLst>
              <a:ext uri="{FF2B5EF4-FFF2-40B4-BE49-F238E27FC236}">
                <a16:creationId xmlns:a16="http://schemas.microsoft.com/office/drawing/2014/main" id="{E5857066-46A9-72C9-EBC1-46A671B0000D}"/>
              </a:ext>
            </a:extLst>
          </p:cNvPr>
          <p:cNvSpPr>
            <a:spLocks noGrp="1"/>
          </p:cNvSpPr>
          <p:nvPr>
            <p:ph type="body" sz="quarter" idx="29" hasCustomPrompt="1"/>
          </p:nvPr>
        </p:nvSpPr>
        <p:spPr>
          <a:xfrm>
            <a:off x="1508549"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2" name="Text Placeholder 9">
            <a:extLst>
              <a:ext uri="{FF2B5EF4-FFF2-40B4-BE49-F238E27FC236}">
                <a16:creationId xmlns:a16="http://schemas.microsoft.com/office/drawing/2014/main" id="{018DCA9A-F508-544F-26AE-564194DADCBA}"/>
              </a:ext>
            </a:extLst>
          </p:cNvPr>
          <p:cNvSpPr>
            <a:spLocks noGrp="1"/>
          </p:cNvSpPr>
          <p:nvPr>
            <p:ph type="body" sz="quarter" idx="30" hasCustomPrompt="1"/>
          </p:nvPr>
        </p:nvSpPr>
        <p:spPr>
          <a:xfrm>
            <a:off x="1508549"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7" name="Picture Placeholder 12">
            <a:extLst>
              <a:ext uri="{FF2B5EF4-FFF2-40B4-BE49-F238E27FC236}">
                <a16:creationId xmlns:a16="http://schemas.microsoft.com/office/drawing/2014/main" id="{0057E680-F84B-F640-97B3-1574895E5903}"/>
              </a:ext>
            </a:extLst>
          </p:cNvPr>
          <p:cNvSpPr>
            <a:spLocks noGrp="1"/>
          </p:cNvSpPr>
          <p:nvPr>
            <p:ph type="pic" sz="quarter" idx="31" hasCustomPrompt="1"/>
          </p:nvPr>
        </p:nvSpPr>
        <p:spPr>
          <a:xfrm>
            <a:off x="485523"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8" name="Text Placeholder 9">
            <a:extLst>
              <a:ext uri="{FF2B5EF4-FFF2-40B4-BE49-F238E27FC236}">
                <a16:creationId xmlns:a16="http://schemas.microsoft.com/office/drawing/2014/main" id="{7A0A840B-4CD0-8E51-0DB8-CAA8C5CE5614}"/>
              </a:ext>
            </a:extLst>
          </p:cNvPr>
          <p:cNvSpPr>
            <a:spLocks noGrp="1"/>
          </p:cNvSpPr>
          <p:nvPr>
            <p:ph type="body" sz="quarter" idx="32" hasCustomPrompt="1"/>
          </p:nvPr>
        </p:nvSpPr>
        <p:spPr>
          <a:xfrm>
            <a:off x="1508549"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9" name="Text Placeholder 9">
            <a:extLst>
              <a:ext uri="{FF2B5EF4-FFF2-40B4-BE49-F238E27FC236}">
                <a16:creationId xmlns:a16="http://schemas.microsoft.com/office/drawing/2014/main" id="{907FD0F3-2EFB-1048-729B-F8D9C5387EBD}"/>
              </a:ext>
            </a:extLst>
          </p:cNvPr>
          <p:cNvSpPr>
            <a:spLocks noGrp="1"/>
          </p:cNvSpPr>
          <p:nvPr>
            <p:ph type="body" sz="quarter" idx="33" hasCustomPrompt="1"/>
          </p:nvPr>
        </p:nvSpPr>
        <p:spPr>
          <a:xfrm>
            <a:off x="1508549"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0" name="Picture Placeholder 12">
            <a:extLst>
              <a:ext uri="{FF2B5EF4-FFF2-40B4-BE49-F238E27FC236}">
                <a16:creationId xmlns:a16="http://schemas.microsoft.com/office/drawing/2014/main" id="{8F182A88-FA5D-6BF5-64A4-F27206333D05}"/>
              </a:ext>
            </a:extLst>
          </p:cNvPr>
          <p:cNvSpPr>
            <a:spLocks noGrp="1"/>
          </p:cNvSpPr>
          <p:nvPr>
            <p:ph type="pic" sz="quarter" idx="34" hasCustomPrompt="1"/>
          </p:nvPr>
        </p:nvSpPr>
        <p:spPr>
          <a:xfrm>
            <a:off x="485523"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1" name="Text Placeholder 9">
            <a:extLst>
              <a:ext uri="{FF2B5EF4-FFF2-40B4-BE49-F238E27FC236}">
                <a16:creationId xmlns:a16="http://schemas.microsoft.com/office/drawing/2014/main" id="{0E55779C-A246-7AA1-1246-32F3BAC3E9F9}"/>
              </a:ext>
            </a:extLst>
          </p:cNvPr>
          <p:cNvSpPr>
            <a:spLocks noGrp="1"/>
          </p:cNvSpPr>
          <p:nvPr>
            <p:ph type="body" sz="quarter" idx="35" hasCustomPrompt="1"/>
          </p:nvPr>
        </p:nvSpPr>
        <p:spPr>
          <a:xfrm>
            <a:off x="439999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2" name="Text Placeholder 9">
            <a:extLst>
              <a:ext uri="{FF2B5EF4-FFF2-40B4-BE49-F238E27FC236}">
                <a16:creationId xmlns:a16="http://schemas.microsoft.com/office/drawing/2014/main" id="{AE906D56-BF94-FEC3-DB85-DEC802C0EDF2}"/>
              </a:ext>
            </a:extLst>
          </p:cNvPr>
          <p:cNvSpPr>
            <a:spLocks noGrp="1"/>
          </p:cNvSpPr>
          <p:nvPr>
            <p:ph type="body" sz="quarter" idx="36" hasCustomPrompt="1"/>
          </p:nvPr>
        </p:nvSpPr>
        <p:spPr>
          <a:xfrm>
            <a:off x="439999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3" name="Picture Placeholder 12">
            <a:extLst>
              <a:ext uri="{FF2B5EF4-FFF2-40B4-BE49-F238E27FC236}">
                <a16:creationId xmlns:a16="http://schemas.microsoft.com/office/drawing/2014/main" id="{CF08BE99-68E9-C172-4584-192EAC7EBA24}"/>
              </a:ext>
            </a:extLst>
          </p:cNvPr>
          <p:cNvSpPr>
            <a:spLocks noGrp="1"/>
          </p:cNvSpPr>
          <p:nvPr>
            <p:ph type="pic" sz="quarter" idx="37" hasCustomPrompt="1"/>
          </p:nvPr>
        </p:nvSpPr>
        <p:spPr>
          <a:xfrm>
            <a:off x="3377372"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4" name="Text Placeholder 9">
            <a:extLst>
              <a:ext uri="{FF2B5EF4-FFF2-40B4-BE49-F238E27FC236}">
                <a16:creationId xmlns:a16="http://schemas.microsoft.com/office/drawing/2014/main" id="{61B59087-059A-8552-985C-C458B49492E5}"/>
              </a:ext>
            </a:extLst>
          </p:cNvPr>
          <p:cNvSpPr>
            <a:spLocks noGrp="1"/>
          </p:cNvSpPr>
          <p:nvPr>
            <p:ph type="body" sz="quarter" idx="38" hasCustomPrompt="1"/>
          </p:nvPr>
        </p:nvSpPr>
        <p:spPr>
          <a:xfrm>
            <a:off x="3377372"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35" name="Text Placeholder 9">
            <a:extLst>
              <a:ext uri="{FF2B5EF4-FFF2-40B4-BE49-F238E27FC236}">
                <a16:creationId xmlns:a16="http://schemas.microsoft.com/office/drawing/2014/main" id="{B80CEAFC-3F56-53A9-7CA1-6FF2EFEA9F71}"/>
              </a:ext>
            </a:extLst>
          </p:cNvPr>
          <p:cNvSpPr>
            <a:spLocks noGrp="1"/>
          </p:cNvSpPr>
          <p:nvPr>
            <p:ph type="body" sz="quarter" idx="39" hasCustomPrompt="1"/>
          </p:nvPr>
        </p:nvSpPr>
        <p:spPr>
          <a:xfrm>
            <a:off x="439999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6" name="Text Placeholder 9">
            <a:extLst>
              <a:ext uri="{FF2B5EF4-FFF2-40B4-BE49-F238E27FC236}">
                <a16:creationId xmlns:a16="http://schemas.microsoft.com/office/drawing/2014/main" id="{1F927087-C230-38DF-C1BC-D979647576EB}"/>
              </a:ext>
            </a:extLst>
          </p:cNvPr>
          <p:cNvSpPr>
            <a:spLocks noGrp="1"/>
          </p:cNvSpPr>
          <p:nvPr>
            <p:ph type="body" sz="quarter" idx="40" hasCustomPrompt="1"/>
          </p:nvPr>
        </p:nvSpPr>
        <p:spPr>
          <a:xfrm>
            <a:off x="439999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7" name="Picture Placeholder 12">
            <a:extLst>
              <a:ext uri="{FF2B5EF4-FFF2-40B4-BE49-F238E27FC236}">
                <a16:creationId xmlns:a16="http://schemas.microsoft.com/office/drawing/2014/main" id="{E5B079F2-242E-7156-DFAD-AED073123B53}"/>
              </a:ext>
            </a:extLst>
          </p:cNvPr>
          <p:cNvSpPr>
            <a:spLocks noGrp="1"/>
          </p:cNvSpPr>
          <p:nvPr>
            <p:ph type="pic" sz="quarter" idx="41" hasCustomPrompt="1"/>
          </p:nvPr>
        </p:nvSpPr>
        <p:spPr>
          <a:xfrm>
            <a:off x="3377372"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8" name="Text Placeholder 9">
            <a:extLst>
              <a:ext uri="{FF2B5EF4-FFF2-40B4-BE49-F238E27FC236}">
                <a16:creationId xmlns:a16="http://schemas.microsoft.com/office/drawing/2014/main" id="{BAD8BB7A-C875-E730-22F2-58BF881807E3}"/>
              </a:ext>
            </a:extLst>
          </p:cNvPr>
          <p:cNvSpPr>
            <a:spLocks noGrp="1"/>
          </p:cNvSpPr>
          <p:nvPr>
            <p:ph type="body" sz="quarter" idx="42" hasCustomPrompt="1"/>
          </p:nvPr>
        </p:nvSpPr>
        <p:spPr>
          <a:xfrm>
            <a:off x="439999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9" name="Text Placeholder 9">
            <a:extLst>
              <a:ext uri="{FF2B5EF4-FFF2-40B4-BE49-F238E27FC236}">
                <a16:creationId xmlns:a16="http://schemas.microsoft.com/office/drawing/2014/main" id="{428864EC-7BF7-9E3F-14AA-1569F68FDBF7}"/>
              </a:ext>
            </a:extLst>
          </p:cNvPr>
          <p:cNvSpPr>
            <a:spLocks noGrp="1"/>
          </p:cNvSpPr>
          <p:nvPr>
            <p:ph type="body" sz="quarter" idx="43" hasCustomPrompt="1"/>
          </p:nvPr>
        </p:nvSpPr>
        <p:spPr>
          <a:xfrm>
            <a:off x="439999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0" name="Picture Placeholder 12">
            <a:extLst>
              <a:ext uri="{FF2B5EF4-FFF2-40B4-BE49-F238E27FC236}">
                <a16:creationId xmlns:a16="http://schemas.microsoft.com/office/drawing/2014/main" id="{01784631-4FDE-2C65-08D2-90389B52BB27}"/>
              </a:ext>
            </a:extLst>
          </p:cNvPr>
          <p:cNvSpPr>
            <a:spLocks noGrp="1"/>
          </p:cNvSpPr>
          <p:nvPr>
            <p:ph type="pic" sz="quarter" idx="44" hasCustomPrompt="1"/>
          </p:nvPr>
        </p:nvSpPr>
        <p:spPr>
          <a:xfrm>
            <a:off x="3377372"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1" name="Text Placeholder 9">
            <a:extLst>
              <a:ext uri="{FF2B5EF4-FFF2-40B4-BE49-F238E27FC236}">
                <a16:creationId xmlns:a16="http://schemas.microsoft.com/office/drawing/2014/main" id="{0154653D-5642-2E90-794A-C1E075F2C194}"/>
              </a:ext>
            </a:extLst>
          </p:cNvPr>
          <p:cNvSpPr>
            <a:spLocks noGrp="1"/>
          </p:cNvSpPr>
          <p:nvPr>
            <p:ph type="body" sz="quarter" idx="45" hasCustomPrompt="1"/>
          </p:nvPr>
        </p:nvSpPr>
        <p:spPr>
          <a:xfrm>
            <a:off x="439999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2" name="Text Placeholder 9">
            <a:extLst>
              <a:ext uri="{FF2B5EF4-FFF2-40B4-BE49-F238E27FC236}">
                <a16:creationId xmlns:a16="http://schemas.microsoft.com/office/drawing/2014/main" id="{7B745924-C16B-48BF-AE37-F5CD447BF3BE}"/>
              </a:ext>
            </a:extLst>
          </p:cNvPr>
          <p:cNvSpPr>
            <a:spLocks noGrp="1"/>
          </p:cNvSpPr>
          <p:nvPr>
            <p:ph type="body" sz="quarter" idx="46" hasCustomPrompt="1"/>
          </p:nvPr>
        </p:nvSpPr>
        <p:spPr>
          <a:xfrm>
            <a:off x="439999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3" name="Picture Placeholder 12">
            <a:extLst>
              <a:ext uri="{FF2B5EF4-FFF2-40B4-BE49-F238E27FC236}">
                <a16:creationId xmlns:a16="http://schemas.microsoft.com/office/drawing/2014/main" id="{4E35CBCD-AFBE-52EA-7BC2-89F29ED83F88}"/>
              </a:ext>
            </a:extLst>
          </p:cNvPr>
          <p:cNvSpPr>
            <a:spLocks noGrp="1"/>
          </p:cNvSpPr>
          <p:nvPr>
            <p:ph type="pic" sz="quarter" idx="47" hasCustomPrompt="1"/>
          </p:nvPr>
        </p:nvSpPr>
        <p:spPr>
          <a:xfrm>
            <a:off x="3377372"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4" name="Text Placeholder 9">
            <a:extLst>
              <a:ext uri="{FF2B5EF4-FFF2-40B4-BE49-F238E27FC236}">
                <a16:creationId xmlns:a16="http://schemas.microsoft.com/office/drawing/2014/main" id="{C6A4FD7C-43FE-CC16-4728-179DD98E56D5}"/>
              </a:ext>
            </a:extLst>
          </p:cNvPr>
          <p:cNvSpPr>
            <a:spLocks noGrp="1"/>
          </p:cNvSpPr>
          <p:nvPr>
            <p:ph type="body" sz="quarter" idx="48" hasCustomPrompt="1"/>
          </p:nvPr>
        </p:nvSpPr>
        <p:spPr>
          <a:xfrm>
            <a:off x="729251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5" name="Text Placeholder 9">
            <a:extLst>
              <a:ext uri="{FF2B5EF4-FFF2-40B4-BE49-F238E27FC236}">
                <a16:creationId xmlns:a16="http://schemas.microsoft.com/office/drawing/2014/main" id="{CCC5923F-9079-4223-BD7D-2ECA17762C80}"/>
              </a:ext>
            </a:extLst>
          </p:cNvPr>
          <p:cNvSpPr>
            <a:spLocks noGrp="1"/>
          </p:cNvSpPr>
          <p:nvPr>
            <p:ph type="body" sz="quarter" idx="49" hasCustomPrompt="1"/>
          </p:nvPr>
        </p:nvSpPr>
        <p:spPr>
          <a:xfrm>
            <a:off x="729251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6" name="Picture Placeholder 12">
            <a:extLst>
              <a:ext uri="{FF2B5EF4-FFF2-40B4-BE49-F238E27FC236}">
                <a16:creationId xmlns:a16="http://schemas.microsoft.com/office/drawing/2014/main" id="{D730576F-217C-362A-C36F-674299D51B91}"/>
              </a:ext>
            </a:extLst>
          </p:cNvPr>
          <p:cNvSpPr>
            <a:spLocks noGrp="1"/>
          </p:cNvSpPr>
          <p:nvPr>
            <p:ph type="pic" sz="quarter" idx="50" hasCustomPrompt="1"/>
          </p:nvPr>
        </p:nvSpPr>
        <p:spPr>
          <a:xfrm>
            <a:off x="6269221"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7" name="Text Placeholder 9">
            <a:extLst>
              <a:ext uri="{FF2B5EF4-FFF2-40B4-BE49-F238E27FC236}">
                <a16:creationId xmlns:a16="http://schemas.microsoft.com/office/drawing/2014/main" id="{683AAA8B-B0B9-8676-2816-59B9081C3443}"/>
              </a:ext>
            </a:extLst>
          </p:cNvPr>
          <p:cNvSpPr>
            <a:spLocks noGrp="1"/>
          </p:cNvSpPr>
          <p:nvPr>
            <p:ph type="body" sz="quarter" idx="51" hasCustomPrompt="1"/>
          </p:nvPr>
        </p:nvSpPr>
        <p:spPr>
          <a:xfrm>
            <a:off x="6269221"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48" name="Text Placeholder 9">
            <a:extLst>
              <a:ext uri="{FF2B5EF4-FFF2-40B4-BE49-F238E27FC236}">
                <a16:creationId xmlns:a16="http://schemas.microsoft.com/office/drawing/2014/main" id="{66FDE5EC-EECA-8ACE-6501-3066CB7FE8A4}"/>
              </a:ext>
            </a:extLst>
          </p:cNvPr>
          <p:cNvSpPr>
            <a:spLocks noGrp="1"/>
          </p:cNvSpPr>
          <p:nvPr>
            <p:ph type="body" sz="quarter" idx="52" hasCustomPrompt="1"/>
          </p:nvPr>
        </p:nvSpPr>
        <p:spPr>
          <a:xfrm>
            <a:off x="729251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9" name="Text Placeholder 9">
            <a:extLst>
              <a:ext uri="{FF2B5EF4-FFF2-40B4-BE49-F238E27FC236}">
                <a16:creationId xmlns:a16="http://schemas.microsoft.com/office/drawing/2014/main" id="{73D20F87-E90C-42D0-0ED6-6300216BB309}"/>
              </a:ext>
            </a:extLst>
          </p:cNvPr>
          <p:cNvSpPr>
            <a:spLocks noGrp="1"/>
          </p:cNvSpPr>
          <p:nvPr>
            <p:ph type="body" sz="quarter" idx="53" hasCustomPrompt="1"/>
          </p:nvPr>
        </p:nvSpPr>
        <p:spPr>
          <a:xfrm>
            <a:off x="729251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0" name="Picture Placeholder 12">
            <a:extLst>
              <a:ext uri="{FF2B5EF4-FFF2-40B4-BE49-F238E27FC236}">
                <a16:creationId xmlns:a16="http://schemas.microsoft.com/office/drawing/2014/main" id="{03693376-1C6C-F15B-897B-29DF694405E9}"/>
              </a:ext>
            </a:extLst>
          </p:cNvPr>
          <p:cNvSpPr>
            <a:spLocks noGrp="1"/>
          </p:cNvSpPr>
          <p:nvPr>
            <p:ph type="pic" sz="quarter" idx="54" hasCustomPrompt="1"/>
          </p:nvPr>
        </p:nvSpPr>
        <p:spPr>
          <a:xfrm>
            <a:off x="6269221"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1" name="Text Placeholder 9">
            <a:extLst>
              <a:ext uri="{FF2B5EF4-FFF2-40B4-BE49-F238E27FC236}">
                <a16:creationId xmlns:a16="http://schemas.microsoft.com/office/drawing/2014/main" id="{77461B86-A1F2-292C-BC4A-3A720C40ECF3}"/>
              </a:ext>
            </a:extLst>
          </p:cNvPr>
          <p:cNvSpPr>
            <a:spLocks noGrp="1"/>
          </p:cNvSpPr>
          <p:nvPr>
            <p:ph type="body" sz="quarter" idx="55" hasCustomPrompt="1"/>
          </p:nvPr>
        </p:nvSpPr>
        <p:spPr>
          <a:xfrm>
            <a:off x="729251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2" name="Text Placeholder 9">
            <a:extLst>
              <a:ext uri="{FF2B5EF4-FFF2-40B4-BE49-F238E27FC236}">
                <a16:creationId xmlns:a16="http://schemas.microsoft.com/office/drawing/2014/main" id="{32236890-E7EA-252D-D7B2-D649918B3AD8}"/>
              </a:ext>
            </a:extLst>
          </p:cNvPr>
          <p:cNvSpPr>
            <a:spLocks noGrp="1"/>
          </p:cNvSpPr>
          <p:nvPr>
            <p:ph type="body" sz="quarter" idx="56" hasCustomPrompt="1"/>
          </p:nvPr>
        </p:nvSpPr>
        <p:spPr>
          <a:xfrm>
            <a:off x="729251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3" name="Picture Placeholder 12">
            <a:extLst>
              <a:ext uri="{FF2B5EF4-FFF2-40B4-BE49-F238E27FC236}">
                <a16:creationId xmlns:a16="http://schemas.microsoft.com/office/drawing/2014/main" id="{9D7279F8-145F-2BC9-392D-C195932B23E9}"/>
              </a:ext>
            </a:extLst>
          </p:cNvPr>
          <p:cNvSpPr>
            <a:spLocks noGrp="1"/>
          </p:cNvSpPr>
          <p:nvPr>
            <p:ph type="pic" sz="quarter" idx="57" hasCustomPrompt="1"/>
          </p:nvPr>
        </p:nvSpPr>
        <p:spPr>
          <a:xfrm>
            <a:off x="6269221"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4" name="Text Placeholder 9">
            <a:extLst>
              <a:ext uri="{FF2B5EF4-FFF2-40B4-BE49-F238E27FC236}">
                <a16:creationId xmlns:a16="http://schemas.microsoft.com/office/drawing/2014/main" id="{38CC5E8C-843D-F801-E86E-74E733EC4AC7}"/>
              </a:ext>
            </a:extLst>
          </p:cNvPr>
          <p:cNvSpPr>
            <a:spLocks noGrp="1"/>
          </p:cNvSpPr>
          <p:nvPr>
            <p:ph type="body" sz="quarter" idx="58" hasCustomPrompt="1"/>
          </p:nvPr>
        </p:nvSpPr>
        <p:spPr>
          <a:xfrm>
            <a:off x="729251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5" name="Text Placeholder 9">
            <a:extLst>
              <a:ext uri="{FF2B5EF4-FFF2-40B4-BE49-F238E27FC236}">
                <a16:creationId xmlns:a16="http://schemas.microsoft.com/office/drawing/2014/main" id="{1F5E5E23-4BD8-2BF8-132F-46B1EEF1CE42}"/>
              </a:ext>
            </a:extLst>
          </p:cNvPr>
          <p:cNvSpPr>
            <a:spLocks noGrp="1"/>
          </p:cNvSpPr>
          <p:nvPr>
            <p:ph type="body" sz="quarter" idx="59" hasCustomPrompt="1"/>
          </p:nvPr>
        </p:nvSpPr>
        <p:spPr>
          <a:xfrm>
            <a:off x="729251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6" name="Picture Placeholder 12">
            <a:extLst>
              <a:ext uri="{FF2B5EF4-FFF2-40B4-BE49-F238E27FC236}">
                <a16:creationId xmlns:a16="http://schemas.microsoft.com/office/drawing/2014/main" id="{5CD9EB6F-BA12-B7A4-0F8D-EF9271F7223A}"/>
              </a:ext>
            </a:extLst>
          </p:cNvPr>
          <p:cNvSpPr>
            <a:spLocks noGrp="1"/>
          </p:cNvSpPr>
          <p:nvPr>
            <p:ph type="pic" sz="quarter" idx="60" hasCustomPrompt="1"/>
          </p:nvPr>
        </p:nvSpPr>
        <p:spPr>
          <a:xfrm>
            <a:off x="6269221"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7" name="Text Placeholder 9">
            <a:extLst>
              <a:ext uri="{FF2B5EF4-FFF2-40B4-BE49-F238E27FC236}">
                <a16:creationId xmlns:a16="http://schemas.microsoft.com/office/drawing/2014/main" id="{23566F37-EF18-0360-14F6-C03B12159510}"/>
              </a:ext>
            </a:extLst>
          </p:cNvPr>
          <p:cNvSpPr>
            <a:spLocks noGrp="1"/>
          </p:cNvSpPr>
          <p:nvPr>
            <p:ph type="body" sz="quarter" idx="61" hasCustomPrompt="1"/>
          </p:nvPr>
        </p:nvSpPr>
        <p:spPr>
          <a:xfrm>
            <a:off x="10176432"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8" name="Text Placeholder 9">
            <a:extLst>
              <a:ext uri="{FF2B5EF4-FFF2-40B4-BE49-F238E27FC236}">
                <a16:creationId xmlns:a16="http://schemas.microsoft.com/office/drawing/2014/main" id="{58D642CD-278F-34F9-CF75-99A7339353CF}"/>
              </a:ext>
            </a:extLst>
          </p:cNvPr>
          <p:cNvSpPr>
            <a:spLocks noGrp="1"/>
          </p:cNvSpPr>
          <p:nvPr>
            <p:ph type="body" sz="quarter" idx="62" hasCustomPrompt="1"/>
          </p:nvPr>
        </p:nvSpPr>
        <p:spPr>
          <a:xfrm>
            <a:off x="10176432"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9" name="Picture Placeholder 12">
            <a:extLst>
              <a:ext uri="{FF2B5EF4-FFF2-40B4-BE49-F238E27FC236}">
                <a16:creationId xmlns:a16="http://schemas.microsoft.com/office/drawing/2014/main" id="{4F6E90F8-DB8A-5E9D-7163-AC30457FEAC0}"/>
              </a:ext>
            </a:extLst>
          </p:cNvPr>
          <p:cNvSpPr>
            <a:spLocks noGrp="1"/>
          </p:cNvSpPr>
          <p:nvPr>
            <p:ph type="pic" sz="quarter" idx="63" hasCustomPrompt="1"/>
          </p:nvPr>
        </p:nvSpPr>
        <p:spPr>
          <a:xfrm>
            <a:off x="9161070"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0" name="Text Placeholder 9">
            <a:extLst>
              <a:ext uri="{FF2B5EF4-FFF2-40B4-BE49-F238E27FC236}">
                <a16:creationId xmlns:a16="http://schemas.microsoft.com/office/drawing/2014/main" id="{7435555B-D553-70C9-B67C-5A661E9585CD}"/>
              </a:ext>
            </a:extLst>
          </p:cNvPr>
          <p:cNvSpPr>
            <a:spLocks noGrp="1"/>
          </p:cNvSpPr>
          <p:nvPr>
            <p:ph type="body" sz="quarter" idx="64" hasCustomPrompt="1"/>
          </p:nvPr>
        </p:nvSpPr>
        <p:spPr>
          <a:xfrm>
            <a:off x="9161070"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61" name="Text Placeholder 9">
            <a:extLst>
              <a:ext uri="{FF2B5EF4-FFF2-40B4-BE49-F238E27FC236}">
                <a16:creationId xmlns:a16="http://schemas.microsoft.com/office/drawing/2014/main" id="{5DB8DE5C-79AE-8E49-DC40-B4E1DDB68BA5}"/>
              </a:ext>
            </a:extLst>
          </p:cNvPr>
          <p:cNvSpPr>
            <a:spLocks noGrp="1"/>
          </p:cNvSpPr>
          <p:nvPr>
            <p:ph type="body" sz="quarter" idx="65" hasCustomPrompt="1"/>
          </p:nvPr>
        </p:nvSpPr>
        <p:spPr>
          <a:xfrm>
            <a:off x="10176432"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2" name="Text Placeholder 9">
            <a:extLst>
              <a:ext uri="{FF2B5EF4-FFF2-40B4-BE49-F238E27FC236}">
                <a16:creationId xmlns:a16="http://schemas.microsoft.com/office/drawing/2014/main" id="{289E0F5F-936F-FA54-01D7-5CD0040D07C7}"/>
              </a:ext>
            </a:extLst>
          </p:cNvPr>
          <p:cNvSpPr>
            <a:spLocks noGrp="1"/>
          </p:cNvSpPr>
          <p:nvPr>
            <p:ph type="body" sz="quarter" idx="66" hasCustomPrompt="1"/>
          </p:nvPr>
        </p:nvSpPr>
        <p:spPr>
          <a:xfrm>
            <a:off x="10176432"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3" name="Picture Placeholder 12">
            <a:extLst>
              <a:ext uri="{FF2B5EF4-FFF2-40B4-BE49-F238E27FC236}">
                <a16:creationId xmlns:a16="http://schemas.microsoft.com/office/drawing/2014/main" id="{11FBE638-0595-F8E5-AFBB-43DC12983672}"/>
              </a:ext>
            </a:extLst>
          </p:cNvPr>
          <p:cNvSpPr>
            <a:spLocks noGrp="1"/>
          </p:cNvSpPr>
          <p:nvPr>
            <p:ph type="pic" sz="quarter" idx="67" hasCustomPrompt="1"/>
          </p:nvPr>
        </p:nvSpPr>
        <p:spPr>
          <a:xfrm>
            <a:off x="9161070"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4" name="Text Placeholder 9">
            <a:extLst>
              <a:ext uri="{FF2B5EF4-FFF2-40B4-BE49-F238E27FC236}">
                <a16:creationId xmlns:a16="http://schemas.microsoft.com/office/drawing/2014/main" id="{A3352A0C-1A08-FCFC-FF9C-CCA8F22308AE}"/>
              </a:ext>
            </a:extLst>
          </p:cNvPr>
          <p:cNvSpPr>
            <a:spLocks noGrp="1"/>
          </p:cNvSpPr>
          <p:nvPr>
            <p:ph type="body" sz="quarter" idx="68" hasCustomPrompt="1"/>
          </p:nvPr>
        </p:nvSpPr>
        <p:spPr>
          <a:xfrm>
            <a:off x="10176432"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5" name="Text Placeholder 9">
            <a:extLst>
              <a:ext uri="{FF2B5EF4-FFF2-40B4-BE49-F238E27FC236}">
                <a16:creationId xmlns:a16="http://schemas.microsoft.com/office/drawing/2014/main" id="{6E261588-76E1-16B7-8374-3F9A28832EF4}"/>
              </a:ext>
            </a:extLst>
          </p:cNvPr>
          <p:cNvSpPr>
            <a:spLocks noGrp="1"/>
          </p:cNvSpPr>
          <p:nvPr>
            <p:ph type="body" sz="quarter" idx="69" hasCustomPrompt="1"/>
          </p:nvPr>
        </p:nvSpPr>
        <p:spPr>
          <a:xfrm>
            <a:off x="10176432"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6" name="Picture Placeholder 12">
            <a:extLst>
              <a:ext uri="{FF2B5EF4-FFF2-40B4-BE49-F238E27FC236}">
                <a16:creationId xmlns:a16="http://schemas.microsoft.com/office/drawing/2014/main" id="{CAE85F7E-2BA3-3513-9E8B-8B03FE7AAC4C}"/>
              </a:ext>
            </a:extLst>
          </p:cNvPr>
          <p:cNvSpPr>
            <a:spLocks noGrp="1"/>
          </p:cNvSpPr>
          <p:nvPr>
            <p:ph type="pic" sz="quarter" idx="70" hasCustomPrompt="1"/>
          </p:nvPr>
        </p:nvSpPr>
        <p:spPr>
          <a:xfrm>
            <a:off x="9161070"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7" name="Text Placeholder 9">
            <a:extLst>
              <a:ext uri="{FF2B5EF4-FFF2-40B4-BE49-F238E27FC236}">
                <a16:creationId xmlns:a16="http://schemas.microsoft.com/office/drawing/2014/main" id="{7280094F-B199-060D-4D4B-CA4F1BFCF5F3}"/>
              </a:ext>
            </a:extLst>
          </p:cNvPr>
          <p:cNvSpPr>
            <a:spLocks noGrp="1"/>
          </p:cNvSpPr>
          <p:nvPr>
            <p:ph type="body" sz="quarter" idx="71" hasCustomPrompt="1"/>
          </p:nvPr>
        </p:nvSpPr>
        <p:spPr>
          <a:xfrm>
            <a:off x="10176432"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8" name="Text Placeholder 9">
            <a:extLst>
              <a:ext uri="{FF2B5EF4-FFF2-40B4-BE49-F238E27FC236}">
                <a16:creationId xmlns:a16="http://schemas.microsoft.com/office/drawing/2014/main" id="{253E3C85-558C-05C1-155E-0E52AA94351F}"/>
              </a:ext>
            </a:extLst>
          </p:cNvPr>
          <p:cNvSpPr>
            <a:spLocks noGrp="1"/>
          </p:cNvSpPr>
          <p:nvPr>
            <p:ph type="body" sz="quarter" idx="72" hasCustomPrompt="1"/>
          </p:nvPr>
        </p:nvSpPr>
        <p:spPr>
          <a:xfrm>
            <a:off x="10176432"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9" name="Picture Placeholder 12">
            <a:extLst>
              <a:ext uri="{FF2B5EF4-FFF2-40B4-BE49-F238E27FC236}">
                <a16:creationId xmlns:a16="http://schemas.microsoft.com/office/drawing/2014/main" id="{E5B87C2C-7F36-6D34-D014-54305471A5A7}"/>
              </a:ext>
            </a:extLst>
          </p:cNvPr>
          <p:cNvSpPr>
            <a:spLocks noGrp="1"/>
          </p:cNvSpPr>
          <p:nvPr>
            <p:ph type="pic" sz="quarter" idx="73" hasCustomPrompt="1"/>
          </p:nvPr>
        </p:nvSpPr>
        <p:spPr>
          <a:xfrm>
            <a:off x="9161070"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70" name="SmartArt Placeholder 7">
            <a:extLst>
              <a:ext uri="{FF2B5EF4-FFF2-40B4-BE49-F238E27FC236}">
                <a16:creationId xmlns:a16="http://schemas.microsoft.com/office/drawing/2014/main" id="{162A8BA6-6F67-C4EB-3430-78F1A0EC0F06}"/>
              </a:ext>
            </a:extLst>
          </p:cNvPr>
          <p:cNvSpPr>
            <a:spLocks noGrp="1"/>
          </p:cNvSpPr>
          <p:nvPr>
            <p:ph type="dgm" sz="quarter" idx="74" hasCustomPrompt="1"/>
          </p:nvPr>
        </p:nvSpPr>
        <p:spPr>
          <a:xfrm>
            <a:off x="485523" y="1696224"/>
            <a:ext cx="2548800" cy="18000"/>
          </a:xfrm>
          <a:solidFill>
            <a:schemeClr val="tx2"/>
          </a:solidFill>
        </p:spPr>
        <p:txBody>
          <a:bodyPr/>
          <a:lstStyle>
            <a:lvl1pPr marL="0" indent="0">
              <a:buNone/>
              <a:defRPr sz="800"/>
            </a:lvl1pPr>
          </a:lstStyle>
          <a:p>
            <a:r>
              <a:rPr lang="en-US" dirty="0"/>
              <a:t> </a:t>
            </a:r>
          </a:p>
        </p:txBody>
      </p:sp>
      <p:sp>
        <p:nvSpPr>
          <p:cNvPr id="71" name="SmartArt Placeholder 7">
            <a:extLst>
              <a:ext uri="{FF2B5EF4-FFF2-40B4-BE49-F238E27FC236}">
                <a16:creationId xmlns:a16="http://schemas.microsoft.com/office/drawing/2014/main" id="{EC5DF0FE-64D1-AB19-CAF1-A390D6492B0D}"/>
              </a:ext>
            </a:extLst>
          </p:cNvPr>
          <p:cNvSpPr>
            <a:spLocks noGrp="1"/>
          </p:cNvSpPr>
          <p:nvPr>
            <p:ph type="dgm" sz="quarter" idx="75" hasCustomPrompt="1"/>
          </p:nvPr>
        </p:nvSpPr>
        <p:spPr>
          <a:xfrm>
            <a:off x="3377372" y="1696224"/>
            <a:ext cx="2548800" cy="18000"/>
          </a:xfrm>
          <a:solidFill>
            <a:schemeClr val="tx2"/>
          </a:solidFill>
        </p:spPr>
        <p:txBody>
          <a:bodyPr/>
          <a:lstStyle>
            <a:lvl1pPr marL="0" indent="0">
              <a:buNone/>
              <a:defRPr sz="800"/>
            </a:lvl1pPr>
          </a:lstStyle>
          <a:p>
            <a:r>
              <a:rPr lang="en-US" dirty="0"/>
              <a:t> </a:t>
            </a:r>
          </a:p>
        </p:txBody>
      </p:sp>
      <p:sp>
        <p:nvSpPr>
          <p:cNvPr id="72" name="SmartArt Placeholder 7">
            <a:extLst>
              <a:ext uri="{FF2B5EF4-FFF2-40B4-BE49-F238E27FC236}">
                <a16:creationId xmlns:a16="http://schemas.microsoft.com/office/drawing/2014/main" id="{60800279-F9E3-EDED-BB35-F73EEF52F830}"/>
              </a:ext>
            </a:extLst>
          </p:cNvPr>
          <p:cNvSpPr>
            <a:spLocks noGrp="1"/>
          </p:cNvSpPr>
          <p:nvPr>
            <p:ph type="dgm" sz="quarter" idx="76" hasCustomPrompt="1"/>
          </p:nvPr>
        </p:nvSpPr>
        <p:spPr>
          <a:xfrm>
            <a:off x="6269221" y="1696224"/>
            <a:ext cx="2548800" cy="18000"/>
          </a:xfrm>
          <a:solidFill>
            <a:schemeClr val="tx2"/>
          </a:solidFill>
        </p:spPr>
        <p:txBody>
          <a:bodyPr/>
          <a:lstStyle>
            <a:lvl1pPr marL="0" indent="0">
              <a:buNone/>
              <a:defRPr sz="800"/>
            </a:lvl1pPr>
          </a:lstStyle>
          <a:p>
            <a:r>
              <a:rPr lang="en-US" dirty="0"/>
              <a:t> </a:t>
            </a:r>
          </a:p>
        </p:txBody>
      </p:sp>
      <p:sp>
        <p:nvSpPr>
          <p:cNvPr id="73" name="SmartArt Placeholder 7">
            <a:extLst>
              <a:ext uri="{FF2B5EF4-FFF2-40B4-BE49-F238E27FC236}">
                <a16:creationId xmlns:a16="http://schemas.microsoft.com/office/drawing/2014/main" id="{1BF95AC1-33EC-C487-C489-B7A97BBB2925}"/>
              </a:ext>
            </a:extLst>
          </p:cNvPr>
          <p:cNvSpPr>
            <a:spLocks noGrp="1"/>
          </p:cNvSpPr>
          <p:nvPr>
            <p:ph type="dgm" sz="quarter" idx="77" hasCustomPrompt="1"/>
          </p:nvPr>
        </p:nvSpPr>
        <p:spPr>
          <a:xfrm>
            <a:off x="9161070" y="1696224"/>
            <a:ext cx="2548800" cy="18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33834378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
        <p:nvSpPr>
          <p:cNvPr id="3" name="Slide Number Placeholder 4">
            <a:extLst>
              <a:ext uri="{FF2B5EF4-FFF2-40B4-BE49-F238E27FC236}">
                <a16:creationId xmlns:a16="http://schemas.microsoft.com/office/drawing/2014/main" id="{4BB3DD53-2DF8-6F0F-1702-2B2AD1C1AD37}"/>
              </a:ext>
            </a:extLst>
          </p:cNvPr>
          <p:cNvSpPr txBox="1">
            <a:spLocks/>
          </p:cNvSpPr>
          <p:nvPr userDrawn="1"/>
        </p:nvSpPr>
        <p:spPr>
          <a:xfrm>
            <a:off x="485747" y="6437115"/>
            <a:ext cx="509098"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US" sz="800" smtClean="0">
                <a:solidFill>
                  <a:schemeClr val="bg1"/>
                </a:solidFill>
                <a:latin typeface="EYInterstate" panose="02000503020000020004" pitchFamily="2" charset="0"/>
              </a:rPr>
              <a:pPr/>
              <a:t>‹#›</a:t>
            </a:fld>
            <a:endParaRPr lang="en-US" sz="800" dirty="0">
              <a:solidFill>
                <a:schemeClr val="bg1"/>
              </a:solidFill>
              <a:latin typeface="EYInterstate" panose="02000503020000020004" pitchFamily="2" charset="0"/>
            </a:endParaRPr>
          </a:p>
        </p:txBody>
      </p:sp>
    </p:spTree>
    <p:extLst>
      <p:ext uri="{BB962C8B-B14F-4D97-AF65-F5344CB8AC3E}">
        <p14:creationId xmlns:p14="http://schemas.microsoft.com/office/powerpoint/2010/main" val="4069290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dirty="0"/>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0B88B559-CD59-4D3D-87C0-5D51BCF9B731}"/>
              </a:ext>
            </a:extLst>
          </p:cNvPr>
          <p:cNvSpPr>
            <a:spLocks noGrp="1"/>
          </p:cNvSpPr>
          <p:nvPr>
            <p:ph type="dt" sz="half" idx="10"/>
          </p:nvPr>
        </p:nvSpPr>
        <p:spPr/>
        <p:txBody>
          <a:bodyPr/>
          <a:lstStyle/>
          <a:p>
            <a:fld id="{7EDC6652-D330-42A9-B2DB-FD7DBFE6E7CE}" type="datetime3">
              <a:rPr lang="en-US" smtClean="0"/>
              <a:t>30 June 2026</a:t>
            </a:fld>
            <a:endParaRPr lang="en-IN" dirty="0"/>
          </a:p>
        </p:txBody>
      </p:sp>
      <p:sp>
        <p:nvSpPr>
          <p:cNvPr id="4" name="Footer Placeholder 3">
            <a:extLst>
              <a:ext uri="{FF2B5EF4-FFF2-40B4-BE49-F238E27FC236}">
                <a16:creationId xmlns:a16="http://schemas.microsoft.com/office/drawing/2014/main" id="{136FB98F-FBCE-4F2C-978B-A5576B577450}"/>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1A95690-F0A7-4101-82DB-B17CE6B7A487}"/>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6479816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400">
                <a:solidFill>
                  <a:schemeClr val="bg1"/>
                </a:solidFill>
              </a:defRPr>
            </a:lvl1pPr>
          </a:lstStyle>
          <a:p>
            <a:r>
              <a:rPr lang="en-US" dirty="0"/>
              <a:t>Click to edit Master title style</a:t>
            </a:r>
            <a:endParaRPr lang="en-GB" dirty="0"/>
          </a:p>
        </p:txBody>
      </p:sp>
      <p:sp>
        <p:nvSpPr>
          <p:cNvPr id="6" name="Line 10">
            <a:extLst>
              <a:ext uri="{FF2B5EF4-FFF2-40B4-BE49-F238E27FC236}">
                <a16:creationId xmlns:a16="http://schemas.microsoft.com/office/drawing/2014/main" id="{70E64C6A-78AE-4547-94F4-A7E658DB2EFB}"/>
              </a:ext>
            </a:extLst>
          </p:cNvPr>
          <p:cNvSpPr>
            <a:spLocks noChangeShapeType="1"/>
          </p:cNvSpPr>
          <p:nvPr userDrawn="1"/>
        </p:nvSpPr>
        <p:spPr bwMode="auto">
          <a:xfrm>
            <a:off x="609602" y="907750"/>
            <a:ext cx="1101170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4" name="Date Placeholder 3">
            <a:extLst>
              <a:ext uri="{FF2B5EF4-FFF2-40B4-BE49-F238E27FC236}">
                <a16:creationId xmlns:a16="http://schemas.microsoft.com/office/drawing/2014/main" id="{ECE7A319-28F8-4E6B-8249-40111354BC6F}"/>
              </a:ext>
            </a:extLst>
          </p:cNvPr>
          <p:cNvSpPr>
            <a:spLocks noGrp="1"/>
          </p:cNvSpPr>
          <p:nvPr>
            <p:ph type="dt" sz="half" idx="10"/>
          </p:nvPr>
        </p:nvSpPr>
        <p:spPr>
          <a:xfrm>
            <a:off x="2677397" y="6516456"/>
            <a:ext cx="1588344" cy="180000"/>
          </a:xfrm>
          <a:prstGeom prst="rect">
            <a:avLst/>
          </a:prstGeom>
        </p:spPr>
        <p:txBody>
          <a:bodyPr/>
          <a:lstStyle/>
          <a:p>
            <a:pPr>
              <a:defRPr/>
            </a:pPr>
            <a:fld id="{565D5F12-9236-45E8-96D1-F6A2C4A63F39}" type="datetime3">
              <a:rPr lang="en-US" sz="800" smtClean="0">
                <a:solidFill>
                  <a:prstClr val="white"/>
                </a:solidFill>
                <a:latin typeface="EYInterstate" panose="02000503020000020004" pitchFamily="2" charset="0"/>
              </a:rPr>
              <a:pPr>
                <a:defRPr/>
              </a:pPr>
              <a:t>30 June 2026</a:t>
            </a:fld>
            <a:endParaRPr lang="en-IN" sz="800" dirty="0">
              <a:solidFill>
                <a:prstClr val="white"/>
              </a:solidFill>
              <a:latin typeface="EYInterstate" panose="02000503020000020004" pitchFamily="2" charset="0"/>
            </a:endParaRPr>
          </a:p>
        </p:txBody>
      </p:sp>
      <p:sp>
        <p:nvSpPr>
          <p:cNvPr id="5" name="Footer Placeholder 4">
            <a:extLst>
              <a:ext uri="{FF2B5EF4-FFF2-40B4-BE49-F238E27FC236}">
                <a16:creationId xmlns:a16="http://schemas.microsoft.com/office/drawing/2014/main" id="{F2B3A21D-493F-4B42-85B4-BCE5E8F9299D}"/>
              </a:ext>
            </a:extLst>
          </p:cNvPr>
          <p:cNvSpPr>
            <a:spLocks noGrp="1"/>
          </p:cNvSpPr>
          <p:nvPr>
            <p:ph type="ftr" sz="quarter" idx="11"/>
          </p:nvPr>
        </p:nvSpPr>
        <p:spPr>
          <a:xfrm>
            <a:off x="4583077" y="6516456"/>
            <a:ext cx="4114800" cy="180000"/>
          </a:xfrm>
          <a:prstGeom prst="rect">
            <a:avLst/>
          </a:prstGeom>
        </p:spPr>
        <p:txBody>
          <a:bodyPr/>
          <a:lstStyle/>
          <a:p>
            <a:pPr algn="l">
              <a:defRPr/>
            </a:pPr>
            <a:r>
              <a:rPr lang="en-IN" sz="800" dirty="0">
                <a:solidFill>
                  <a:prstClr val="white"/>
                </a:solidFill>
                <a:latin typeface="EYInterstate" panose="02000503020000020004" pitchFamily="2" charset="0"/>
              </a:rPr>
              <a:t>Presentation title</a:t>
            </a:r>
          </a:p>
        </p:txBody>
      </p:sp>
      <p:sp>
        <p:nvSpPr>
          <p:cNvPr id="7" name="Slide Number Placeholder 6">
            <a:extLst>
              <a:ext uri="{FF2B5EF4-FFF2-40B4-BE49-F238E27FC236}">
                <a16:creationId xmlns:a16="http://schemas.microsoft.com/office/drawing/2014/main" id="{DC0E1552-BF13-453D-A76C-3B49D9C85708}"/>
              </a:ext>
            </a:extLst>
          </p:cNvPr>
          <p:cNvSpPr>
            <a:spLocks noGrp="1"/>
          </p:cNvSpPr>
          <p:nvPr>
            <p:ph type="sldNum" sz="quarter" idx="12"/>
          </p:nvPr>
        </p:nvSpPr>
        <p:spPr>
          <a:xfrm>
            <a:off x="609601" y="6516456"/>
            <a:ext cx="884088" cy="180000"/>
          </a:xfrm>
          <a:prstGeom prst="rect">
            <a:avLst/>
          </a:prstGeom>
        </p:spPr>
        <p:txBody>
          <a:bodyPr/>
          <a:lstStyle/>
          <a:p>
            <a:pPr algn="l">
              <a:defRPr/>
            </a:pPr>
            <a:r>
              <a:rPr lang="en-GB" sz="800" dirty="0">
                <a:solidFill>
                  <a:prstClr val="white"/>
                </a:solidFill>
                <a:latin typeface="EYInterstate" panose="02000503020000020004" pitchFamily="2" charset="0"/>
              </a:rPr>
              <a:t>Page </a:t>
            </a:r>
            <a:fld id="{F1BC30E3-FFE5-4B91-AA19-87A149EBB9EE}" type="slidenum">
              <a:rPr lang="en-IN" sz="800" smtClean="0">
                <a:solidFill>
                  <a:prstClr val="white"/>
                </a:solidFill>
                <a:latin typeface="EYInterstate" panose="02000503020000020004" pitchFamily="2" charset="0"/>
              </a:rPr>
              <a:pPr algn="l">
                <a:defRPr/>
              </a:pPr>
              <a:t>‹#›</a:t>
            </a:fld>
            <a:endParaRPr lang="en-IN" sz="800" dirty="0">
              <a:solidFill>
                <a:prstClr val="white"/>
              </a:solidFill>
              <a:latin typeface="EYInterstate" panose="02000503020000020004" pitchFamily="2" charset="0"/>
            </a:endParaRPr>
          </a:p>
        </p:txBody>
      </p:sp>
      <p:sp>
        <p:nvSpPr>
          <p:cNvPr id="8" name="Text Placeholder 2">
            <a:extLst>
              <a:ext uri="{FF2B5EF4-FFF2-40B4-BE49-F238E27FC236}">
                <a16:creationId xmlns:a16="http://schemas.microsoft.com/office/drawing/2014/main" id="{0FC3EC46-D295-425C-8ED2-70D3C94626A0}"/>
              </a:ext>
            </a:extLst>
          </p:cNvPr>
          <p:cNvSpPr>
            <a:spLocks noGrp="1"/>
          </p:cNvSpPr>
          <p:nvPr>
            <p:ph idx="1"/>
          </p:nvPr>
        </p:nvSpPr>
        <p:spPr>
          <a:xfrm>
            <a:off x="609601" y="1137920"/>
            <a:ext cx="10972800" cy="4947920"/>
          </a:xfrm>
          <a:prstGeom prst="rect">
            <a:avLst/>
          </a:prstGeom>
        </p:spPr>
        <p:txBody>
          <a:bodyPr vert="horz" lIns="0" tIns="0" rIns="0" bIns="0" rtlCol="0" anchor="t" anchorCtr="0">
            <a:noAutofit/>
          </a:bodyPr>
          <a:lstStyle>
            <a:lvl1pPr>
              <a:defRPr sz="2000"/>
            </a:lvl1pPr>
            <a:lvl2pPr>
              <a:defRPr sz="1800"/>
            </a:lvl2pPr>
            <a:lvl3pPr>
              <a:defRPr sz="1600"/>
            </a:lvl3pPr>
            <a:lvl4pPr>
              <a:defRPr sz="14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283135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dirty="0"/>
              <a:t>Click to edit Master title style</a:t>
            </a:r>
            <a:endParaRPr lang="en-US" dirty="0"/>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90598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dirty="0"/>
              <a:t>Click to edit Master title style</a:t>
            </a:r>
            <a:endParaRPr lang="en-US" dirty="0"/>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306285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a:t>Click to edit Master title style</a:t>
            </a:r>
            <a:endParaRPr lang="en-US"/>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099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86001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Frame Yellow">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5BBB5A-0446-3C14-B12C-56A5730E1CC1}"/>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3" name="Group 2">
            <a:extLst>
              <a:ext uri="{FF2B5EF4-FFF2-40B4-BE49-F238E27FC236}">
                <a16:creationId xmlns:a16="http://schemas.microsoft.com/office/drawing/2014/main" id="{34EF81A0-CB40-42B3-5E1A-AA5D72BFB4D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F7C1D2CA-2DB1-76BC-DAFE-210631AEC288}"/>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2F198833-5BF3-BB5E-C3B2-7B705558D02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2DC9F8E-6F8C-AF4A-9D84-4AD1502BB512}"/>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17C135C3-9109-7FAF-7A1E-C1697A8F558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7CB01A6-453C-E086-340E-1FA1E3E1B1A3}"/>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120066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a:t>Click to edit Master title style</a:t>
            </a:r>
            <a:endParaRPr lang="en-US"/>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bwMode="auto">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bwMode="auto">
          <a:xfrm>
            <a:off x="431268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bwMode="auto">
          <a:xfrm>
            <a:off x="813985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68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9851" y="1411287"/>
            <a:ext cx="3571200" cy="36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40806047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2016125"/>
            <a:ext cx="5610479" cy="4033837"/>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endParaRPr lang="en-US" dirty="0"/>
          </a:p>
        </p:txBody>
      </p:sp>
      <p:sp>
        <p:nvSpPr>
          <p:cNvPr id="13" name="Title 12">
            <a:extLst>
              <a:ext uri="{FF2B5EF4-FFF2-40B4-BE49-F238E27FC236}">
                <a16:creationId xmlns:a16="http://schemas.microsoft.com/office/drawing/2014/main" id="{097C4A53-D484-0A91-32DE-DC7DFBC6D51F}"/>
              </a:ext>
            </a:extLst>
          </p:cNvPr>
          <p:cNvSpPr>
            <a:spLocks noGrp="1"/>
          </p:cNvSpPr>
          <p:nvPr>
            <p:ph type="title"/>
          </p:nvPr>
        </p:nvSpPr>
        <p:spPr>
          <a:xfrm>
            <a:off x="485523" y="369889"/>
            <a:ext cx="5610479" cy="1057473"/>
          </a:xfrm>
        </p:spPr>
        <p:txBody>
          <a:bodyPr/>
          <a:lstStyle/>
          <a:p>
            <a:r>
              <a:rPr lang="en-GB" dirty="0"/>
              <a:t>Click to edit Master title style</a:t>
            </a:r>
            <a:endParaRPr lang="en-US" dirty="0"/>
          </a:p>
        </p:txBody>
      </p:sp>
      <p:sp>
        <p:nvSpPr>
          <p:cNvPr id="14" name="SmartArt Placeholder 13">
            <a:extLst>
              <a:ext uri="{FF2B5EF4-FFF2-40B4-BE49-F238E27FC236}">
                <a16:creationId xmlns:a16="http://schemas.microsoft.com/office/drawing/2014/main" id="{F2CC33D2-B8A3-7F9B-23C1-E7D77B5CBDBE}"/>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5" name="SmartArt Placeholder 14">
            <a:extLst>
              <a:ext uri="{FF2B5EF4-FFF2-40B4-BE49-F238E27FC236}">
                <a16:creationId xmlns:a16="http://schemas.microsoft.com/office/drawing/2014/main" id="{994D7891-125A-9B0F-C008-AB28FC5AC8AA}"/>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Tree>
    <p:extLst>
      <p:ext uri="{BB962C8B-B14F-4D97-AF65-F5344CB8AC3E}">
        <p14:creationId xmlns:p14="http://schemas.microsoft.com/office/powerpoint/2010/main" val="21144232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ey 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a:xfrm>
            <a:off x="485523" y="369888"/>
            <a:ext cx="11224347" cy="470898"/>
          </a:xfrm>
        </p:spPr>
        <p:txBody>
          <a:bodyPr/>
          <a:lstStyle/>
          <a:p>
            <a:r>
              <a:rPr lang="en-GB" dirty="0"/>
              <a:t>Click to edit Master title style</a:t>
            </a:r>
            <a:endParaRPr lang="en-US" dirty="0"/>
          </a:p>
        </p:txBody>
      </p:sp>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hasCustomPrompt="1"/>
          </p:nvPr>
        </p:nvSpPr>
        <p:spPr>
          <a:xfrm>
            <a:off x="485523" y="2523291"/>
            <a:ext cx="3571200" cy="1438855"/>
          </a:xfrm>
        </p:spPr>
        <p:txBody>
          <a:bodyPr>
            <a:spAutoFit/>
          </a:bodyPr>
          <a:lstStyle>
            <a:lvl1pPr marL="0" indent="0" algn="ctr">
              <a:lnSpc>
                <a:spcPct val="85000"/>
              </a:lnSpc>
              <a:buNone/>
              <a:defRPr sz="11000" b="1">
                <a:solidFill>
                  <a:schemeClr val="bg1"/>
                </a:solidFill>
                <a:latin typeface="EYInterstate" panose="02000503020000020004" pitchFamily="2" charset="0"/>
              </a:defRPr>
            </a:lvl1pPr>
            <a:lvl2pPr marL="252000" indent="0" algn="ctr">
              <a:buNone/>
              <a:defRPr/>
            </a:lvl2pPr>
            <a:lvl3pPr algn="ctr">
              <a:defRPr/>
            </a:lvl3pPr>
            <a:lvl4pPr algn="ctr">
              <a:defRPr/>
            </a:lvl4pPr>
            <a:lvl5pPr algn="ctr">
              <a:defRPr/>
            </a:lvl5pPr>
          </a:lstStyle>
          <a:p>
            <a:pPr lvl="0"/>
            <a:r>
              <a:rPr lang="en-GB" dirty="0"/>
              <a:t>000</a:t>
            </a:r>
          </a:p>
        </p:txBody>
      </p:sp>
      <p:sp>
        <p:nvSpPr>
          <p:cNvPr id="6" name="Text Placeholder 6">
            <a:extLst>
              <a:ext uri="{FF2B5EF4-FFF2-40B4-BE49-F238E27FC236}">
                <a16:creationId xmlns:a16="http://schemas.microsoft.com/office/drawing/2014/main" id="{50886606-7F7C-229B-523F-A51D629D8F76}"/>
              </a:ext>
            </a:extLst>
          </p:cNvPr>
          <p:cNvSpPr>
            <a:spLocks noGrp="1"/>
          </p:cNvSpPr>
          <p:nvPr>
            <p:ph type="body" sz="quarter" idx="14" hasCustomPrompt="1"/>
          </p:nvPr>
        </p:nvSpPr>
        <p:spPr>
          <a:xfrm>
            <a:off x="4312096" y="2531683"/>
            <a:ext cx="3571200" cy="1438855"/>
          </a:xfrm>
        </p:spPr>
        <p:txBody>
          <a:bodyPr>
            <a:spAutoFit/>
          </a:bodyPr>
          <a:lstStyle>
            <a:lvl1pPr marL="0" indent="0" algn="ctr">
              <a:lnSpc>
                <a:spcPct val="85000"/>
              </a:lnSpc>
              <a:buNone/>
              <a:defRPr sz="11000" b="1">
                <a:solidFill>
                  <a:schemeClr val="bg1"/>
                </a:solidFill>
                <a:latin typeface="EYInterstate" panose="02000503020000020004" pitchFamily="2" charset="0"/>
              </a:defRPr>
            </a:lvl1pPr>
            <a:lvl2pPr algn="ctr">
              <a:defRPr/>
            </a:lvl2pPr>
            <a:lvl3pPr algn="ctr">
              <a:defRPr/>
            </a:lvl3pPr>
            <a:lvl4pPr algn="ctr">
              <a:defRPr/>
            </a:lvl4pPr>
            <a:lvl5pPr algn="ctr">
              <a:defRPr/>
            </a:lvl5pPr>
          </a:lstStyle>
          <a:p>
            <a:pPr lvl="0"/>
            <a:r>
              <a:rPr lang="en-GB" dirty="0"/>
              <a:t>000</a:t>
            </a:r>
          </a:p>
        </p:txBody>
      </p:sp>
      <p:sp>
        <p:nvSpPr>
          <p:cNvPr id="8" name="Text Placeholder 6">
            <a:extLst>
              <a:ext uri="{FF2B5EF4-FFF2-40B4-BE49-F238E27FC236}">
                <a16:creationId xmlns:a16="http://schemas.microsoft.com/office/drawing/2014/main" id="{4DFDFED0-9426-6F78-EE09-B416D3559689}"/>
              </a:ext>
            </a:extLst>
          </p:cNvPr>
          <p:cNvSpPr>
            <a:spLocks noGrp="1"/>
          </p:cNvSpPr>
          <p:nvPr>
            <p:ph type="body" sz="quarter" idx="15" hasCustomPrompt="1"/>
          </p:nvPr>
        </p:nvSpPr>
        <p:spPr>
          <a:xfrm>
            <a:off x="8138670" y="2531683"/>
            <a:ext cx="3571200" cy="1438855"/>
          </a:xfrm>
        </p:spPr>
        <p:txBody>
          <a:bodyPr>
            <a:spAutoFit/>
          </a:bodyPr>
          <a:lstStyle>
            <a:lvl1pPr marL="0" indent="0" algn="ctr">
              <a:lnSpc>
                <a:spcPct val="85000"/>
              </a:lnSpc>
              <a:buNone/>
              <a:defRPr sz="11000" b="1">
                <a:solidFill>
                  <a:schemeClr val="bg1"/>
                </a:solidFill>
                <a:latin typeface="EYInterstate" panose="02000503020000020004" pitchFamily="2" charset="0"/>
              </a:defRPr>
            </a:lvl1pPr>
            <a:lvl2pPr algn="ctr">
              <a:defRPr/>
            </a:lvl2pPr>
            <a:lvl3pPr algn="ctr">
              <a:defRPr/>
            </a:lvl3pPr>
            <a:lvl4pPr algn="ctr">
              <a:defRPr/>
            </a:lvl4pPr>
            <a:lvl5pPr algn="ctr">
              <a:defRPr/>
            </a:lvl5pPr>
          </a:lstStyle>
          <a:p>
            <a:pPr lvl="0"/>
            <a:r>
              <a:rPr lang="en-GB" dirty="0"/>
              <a:t>000</a:t>
            </a:r>
          </a:p>
        </p:txBody>
      </p:sp>
      <p:sp>
        <p:nvSpPr>
          <p:cNvPr id="10" name="Text Placeholder 9">
            <a:extLst>
              <a:ext uri="{FF2B5EF4-FFF2-40B4-BE49-F238E27FC236}">
                <a16:creationId xmlns:a16="http://schemas.microsoft.com/office/drawing/2014/main" id="{B60D1CEB-1876-8DB7-6913-D6F96D953AA4}"/>
              </a:ext>
            </a:extLst>
          </p:cNvPr>
          <p:cNvSpPr>
            <a:spLocks noGrp="1"/>
          </p:cNvSpPr>
          <p:nvPr>
            <p:ph type="body" sz="quarter" idx="16"/>
          </p:nvPr>
        </p:nvSpPr>
        <p:spPr>
          <a:xfrm>
            <a:off x="485523"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9">
            <a:extLst>
              <a:ext uri="{FF2B5EF4-FFF2-40B4-BE49-F238E27FC236}">
                <a16:creationId xmlns:a16="http://schemas.microsoft.com/office/drawing/2014/main" id="{1344ED76-364E-1538-DFB0-B25FC3D75E0B}"/>
              </a:ext>
            </a:extLst>
          </p:cNvPr>
          <p:cNvSpPr>
            <a:spLocks noGrp="1"/>
          </p:cNvSpPr>
          <p:nvPr>
            <p:ph type="body" sz="quarter" idx="17"/>
          </p:nvPr>
        </p:nvSpPr>
        <p:spPr>
          <a:xfrm>
            <a:off x="4312096"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9">
            <a:extLst>
              <a:ext uri="{FF2B5EF4-FFF2-40B4-BE49-F238E27FC236}">
                <a16:creationId xmlns:a16="http://schemas.microsoft.com/office/drawing/2014/main" id="{2CFE1354-17C3-F8BE-C22A-B4DC2FEEE4D1}"/>
              </a:ext>
            </a:extLst>
          </p:cNvPr>
          <p:cNvSpPr>
            <a:spLocks noGrp="1"/>
          </p:cNvSpPr>
          <p:nvPr>
            <p:ph type="body" sz="quarter" idx="18"/>
          </p:nvPr>
        </p:nvSpPr>
        <p:spPr>
          <a:xfrm>
            <a:off x="8138670"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5021976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a:t>Click to edit Master title style</a:t>
            </a:r>
            <a:endParaRPr lang="en-US"/>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85524" y="1411287"/>
            <a:ext cx="8160263" cy="4638675"/>
          </a:xfrm>
        </p:spPr>
        <p:txBody>
          <a:bodyPr/>
          <a:lstStyle/>
          <a:p>
            <a:r>
              <a:rPr lang="en-GB" dirty="0"/>
              <a:t>Click icon to add media</a:t>
            </a:r>
            <a:endParaRPr lang="en-US" dirty="0"/>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8904632"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517099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8" name="Text Placeholder 9">
            <a:extLst>
              <a:ext uri="{FF2B5EF4-FFF2-40B4-BE49-F238E27FC236}">
                <a16:creationId xmlns:a16="http://schemas.microsoft.com/office/drawing/2014/main" id="{9D478FB2-6DCF-6364-722B-2742BAEAC41E}"/>
              </a:ext>
            </a:extLst>
          </p:cNvPr>
          <p:cNvSpPr>
            <a:spLocks noGrp="1"/>
          </p:cNvSpPr>
          <p:nvPr>
            <p:ph type="body" sz="quarter" idx="13" hasCustomPrompt="1"/>
          </p:nvPr>
        </p:nvSpPr>
        <p:spPr>
          <a:xfrm>
            <a:off x="485136"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13" name="Text Placeholder 9">
            <a:extLst>
              <a:ext uri="{FF2B5EF4-FFF2-40B4-BE49-F238E27FC236}">
                <a16:creationId xmlns:a16="http://schemas.microsoft.com/office/drawing/2014/main" id="{FCFAFC67-67EB-77A0-37B8-8F94E36FCE85}"/>
              </a:ext>
            </a:extLst>
          </p:cNvPr>
          <p:cNvSpPr>
            <a:spLocks noGrp="1"/>
          </p:cNvSpPr>
          <p:nvPr>
            <p:ph type="body" sz="quarter" idx="14" hasCustomPrompt="1"/>
          </p:nvPr>
        </p:nvSpPr>
        <p:spPr>
          <a:xfrm>
            <a:off x="485136"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18" name="Text Placeholder 9">
            <a:extLst>
              <a:ext uri="{FF2B5EF4-FFF2-40B4-BE49-F238E27FC236}">
                <a16:creationId xmlns:a16="http://schemas.microsoft.com/office/drawing/2014/main" id="{EA9C6B41-3A95-E48C-A2FB-F44DF9BAA1C4}"/>
              </a:ext>
            </a:extLst>
          </p:cNvPr>
          <p:cNvSpPr>
            <a:spLocks noGrp="1"/>
          </p:cNvSpPr>
          <p:nvPr>
            <p:ph type="body" sz="quarter" idx="16" hasCustomPrompt="1"/>
          </p:nvPr>
        </p:nvSpPr>
        <p:spPr>
          <a:xfrm>
            <a:off x="3378958"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19" name="Text Placeholder 9">
            <a:extLst>
              <a:ext uri="{FF2B5EF4-FFF2-40B4-BE49-F238E27FC236}">
                <a16:creationId xmlns:a16="http://schemas.microsoft.com/office/drawing/2014/main" id="{178FBE03-C652-44D2-25D5-890DFD9C79BD}"/>
              </a:ext>
            </a:extLst>
          </p:cNvPr>
          <p:cNvSpPr>
            <a:spLocks noGrp="1"/>
          </p:cNvSpPr>
          <p:nvPr>
            <p:ph type="body" sz="quarter" idx="17" hasCustomPrompt="1"/>
          </p:nvPr>
        </p:nvSpPr>
        <p:spPr>
          <a:xfrm>
            <a:off x="3378958"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0" name="Text Placeholder 9">
            <a:extLst>
              <a:ext uri="{FF2B5EF4-FFF2-40B4-BE49-F238E27FC236}">
                <a16:creationId xmlns:a16="http://schemas.microsoft.com/office/drawing/2014/main" id="{2E834814-156C-DD69-C4E8-B06A336B25E9}"/>
              </a:ext>
            </a:extLst>
          </p:cNvPr>
          <p:cNvSpPr>
            <a:spLocks noGrp="1"/>
          </p:cNvSpPr>
          <p:nvPr>
            <p:ph type="body" sz="quarter" idx="19" hasCustomPrompt="1"/>
          </p:nvPr>
        </p:nvSpPr>
        <p:spPr>
          <a:xfrm>
            <a:off x="6272781"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21" name="Text Placeholder 9">
            <a:extLst>
              <a:ext uri="{FF2B5EF4-FFF2-40B4-BE49-F238E27FC236}">
                <a16:creationId xmlns:a16="http://schemas.microsoft.com/office/drawing/2014/main" id="{1415004B-E405-3D2D-0ECF-803558DDBD8A}"/>
              </a:ext>
            </a:extLst>
          </p:cNvPr>
          <p:cNvSpPr>
            <a:spLocks noGrp="1"/>
          </p:cNvSpPr>
          <p:nvPr>
            <p:ph type="body" sz="quarter" idx="20" hasCustomPrompt="1"/>
          </p:nvPr>
        </p:nvSpPr>
        <p:spPr>
          <a:xfrm>
            <a:off x="6272781"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2" name="Text Placeholder 9">
            <a:extLst>
              <a:ext uri="{FF2B5EF4-FFF2-40B4-BE49-F238E27FC236}">
                <a16:creationId xmlns:a16="http://schemas.microsoft.com/office/drawing/2014/main" id="{F9516F05-42DF-88FC-DB3A-ABF3A24B7CAA}"/>
              </a:ext>
            </a:extLst>
          </p:cNvPr>
          <p:cNvSpPr>
            <a:spLocks noGrp="1"/>
          </p:cNvSpPr>
          <p:nvPr>
            <p:ph type="body" sz="quarter" idx="22" hasCustomPrompt="1"/>
          </p:nvPr>
        </p:nvSpPr>
        <p:spPr>
          <a:xfrm>
            <a:off x="9166603"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23" name="Text Placeholder 9">
            <a:extLst>
              <a:ext uri="{FF2B5EF4-FFF2-40B4-BE49-F238E27FC236}">
                <a16:creationId xmlns:a16="http://schemas.microsoft.com/office/drawing/2014/main" id="{7ADA0828-0BAF-D28A-DFD9-EC75EA33AA9B}"/>
              </a:ext>
            </a:extLst>
          </p:cNvPr>
          <p:cNvSpPr>
            <a:spLocks noGrp="1"/>
          </p:cNvSpPr>
          <p:nvPr>
            <p:ph type="body" sz="quarter" idx="23" hasCustomPrompt="1"/>
          </p:nvPr>
        </p:nvSpPr>
        <p:spPr>
          <a:xfrm>
            <a:off x="9166603"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6" name="Picture Placeholder 12">
            <a:extLst>
              <a:ext uri="{FF2B5EF4-FFF2-40B4-BE49-F238E27FC236}">
                <a16:creationId xmlns:a16="http://schemas.microsoft.com/office/drawing/2014/main" id="{C8B47107-CA48-6A17-263C-DE3A8EBB5E27}"/>
              </a:ext>
            </a:extLst>
          </p:cNvPr>
          <p:cNvSpPr>
            <a:spLocks noGrp="1"/>
          </p:cNvSpPr>
          <p:nvPr>
            <p:ph type="pic" sz="quarter" idx="15"/>
          </p:nvPr>
        </p:nvSpPr>
        <p:spPr>
          <a:xfrm>
            <a:off x="486802"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27" name="Picture Placeholder 12">
            <a:extLst>
              <a:ext uri="{FF2B5EF4-FFF2-40B4-BE49-F238E27FC236}">
                <a16:creationId xmlns:a16="http://schemas.microsoft.com/office/drawing/2014/main" id="{7F2B691F-0BA0-78CD-0B0D-09ADBB99BECD}"/>
              </a:ext>
            </a:extLst>
          </p:cNvPr>
          <p:cNvSpPr>
            <a:spLocks noGrp="1"/>
          </p:cNvSpPr>
          <p:nvPr>
            <p:ph type="pic" sz="quarter" idx="18"/>
          </p:nvPr>
        </p:nvSpPr>
        <p:spPr>
          <a:xfrm>
            <a:off x="3380625"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28" name="Picture Placeholder 12">
            <a:extLst>
              <a:ext uri="{FF2B5EF4-FFF2-40B4-BE49-F238E27FC236}">
                <a16:creationId xmlns:a16="http://schemas.microsoft.com/office/drawing/2014/main" id="{16865DFF-E6B4-6453-02D9-4C145A3BB150}"/>
              </a:ext>
            </a:extLst>
          </p:cNvPr>
          <p:cNvSpPr>
            <a:spLocks noGrp="1"/>
          </p:cNvSpPr>
          <p:nvPr>
            <p:ph type="pic" sz="quarter" idx="21"/>
          </p:nvPr>
        </p:nvSpPr>
        <p:spPr>
          <a:xfrm>
            <a:off x="6274448"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29" name="Picture Placeholder 12">
            <a:extLst>
              <a:ext uri="{FF2B5EF4-FFF2-40B4-BE49-F238E27FC236}">
                <a16:creationId xmlns:a16="http://schemas.microsoft.com/office/drawing/2014/main" id="{5ABD9B1F-4FA5-2EC8-8720-83890818B2E2}"/>
              </a:ext>
            </a:extLst>
          </p:cNvPr>
          <p:cNvSpPr>
            <a:spLocks noGrp="1"/>
          </p:cNvSpPr>
          <p:nvPr>
            <p:ph type="pic" sz="quarter" idx="24"/>
          </p:nvPr>
        </p:nvSpPr>
        <p:spPr>
          <a:xfrm>
            <a:off x="9168270"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Tree>
    <p:extLst>
      <p:ext uri="{BB962C8B-B14F-4D97-AF65-F5344CB8AC3E}">
        <p14:creationId xmlns:p14="http://schemas.microsoft.com/office/powerpoint/2010/main" val="22560880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6693779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a:spcBef>
                <a:spcPts val="400"/>
              </a:spcBef>
              <a:spcAft>
                <a:spcPts val="400"/>
              </a:spcAft>
              <a:defRPr/>
            </a:lvl1pPr>
            <a:lvl2pPr>
              <a:spcBef>
                <a:spcPts val="400"/>
              </a:spcBef>
              <a:spcAft>
                <a:spcPts val="400"/>
              </a:spcAft>
              <a:defRPr/>
            </a:lvl2pPr>
            <a:lvl3pPr>
              <a:spcBef>
                <a:spcPts val="400"/>
              </a:spcBef>
              <a:spcAft>
                <a:spcPts val="400"/>
              </a:spcAft>
              <a:defRPr/>
            </a:lvl3pPr>
            <a:lvl4pPr>
              <a:spcBef>
                <a:spcPts val="400"/>
              </a:spcBef>
              <a:spcAft>
                <a:spcPts val="400"/>
              </a:spcAft>
              <a:defRPr/>
            </a:lvl4pPr>
            <a:lvl5pPr>
              <a:spcBef>
                <a:spcPts val="400"/>
              </a:spcBef>
              <a:spcAft>
                <a:spcPts val="400"/>
              </a:spcAf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Slide Number Placeholder 4">
            <a:extLst>
              <a:ext uri="{FF2B5EF4-FFF2-40B4-BE49-F238E27FC236}">
                <a16:creationId xmlns:a16="http://schemas.microsoft.com/office/drawing/2014/main" id="{E7F78BBD-209C-BA48-354E-5704C2DA8CE3}"/>
              </a:ext>
            </a:extLst>
          </p:cNvPr>
          <p:cNvSpPr txBox="1">
            <a:spLocks/>
          </p:cNvSpPr>
          <p:nvPr userDrawn="1"/>
        </p:nvSpPr>
        <p:spPr>
          <a:xfrm>
            <a:off x="485747" y="6437115"/>
            <a:ext cx="509098"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US" sz="800" smtClean="0">
                <a:solidFill>
                  <a:schemeClr val="bg1"/>
                </a:solidFill>
                <a:latin typeface="EYInterstate" panose="02000503020000020004" pitchFamily="2" charset="0"/>
              </a:rPr>
              <a:pPr/>
              <a:t>‹#›</a:t>
            </a:fld>
            <a:endParaRPr lang="en-US" sz="800" dirty="0">
              <a:solidFill>
                <a:schemeClr val="bg1"/>
              </a:solidFill>
              <a:latin typeface="EYInterstate" panose="02000503020000020004" pitchFamily="2" charset="0"/>
            </a:endParaRPr>
          </a:p>
        </p:txBody>
      </p:sp>
    </p:spTree>
    <p:extLst>
      <p:ext uri="{BB962C8B-B14F-4D97-AF65-F5344CB8AC3E}">
        <p14:creationId xmlns:p14="http://schemas.microsoft.com/office/powerpoint/2010/main" val="1068925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1" name="Picture 10" descr="A blurry image of a colorful light&#10;&#10;Description automatically generated">
            <a:extLst>
              <a:ext uri="{FF2B5EF4-FFF2-40B4-BE49-F238E27FC236}">
                <a16:creationId xmlns:a16="http://schemas.microsoft.com/office/drawing/2014/main" id="{203F2EEF-FA23-7BF3-FA42-7AA6A8048FC9}"/>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3" name="Rectangle 2">
            <a:extLst>
              <a:ext uri="{FF2B5EF4-FFF2-40B4-BE49-F238E27FC236}">
                <a16:creationId xmlns:a16="http://schemas.microsoft.com/office/drawing/2014/main" id="{8BA2609B-5A46-8F19-B245-1EA93E5AD851}"/>
              </a:ext>
            </a:extLst>
          </p:cNvPr>
          <p:cNvSpPr/>
          <p:nvPr userDrawn="1"/>
        </p:nvSpPr>
        <p:spPr>
          <a:xfrm>
            <a:off x="0" y="1754659"/>
            <a:ext cx="12193200" cy="5103341"/>
          </a:xfrm>
          <a:prstGeom prst="rect">
            <a:avLst/>
          </a:prstGeom>
          <a:gradFill>
            <a:gsLst>
              <a:gs pos="0">
                <a:srgbClr val="000000">
                  <a:alpha val="0"/>
                </a:srgbClr>
              </a:gs>
              <a:gs pos="100000">
                <a:srgbClr val="000000">
                  <a:alpha val="85000"/>
                </a:srgbClr>
              </a:gs>
            </a:gsLst>
            <a:lin ang="5400000" scaled="1"/>
          </a:gra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US" sz="2000" dirty="0">
              <a:solidFill>
                <a:schemeClr val="tx1"/>
              </a:solidFill>
            </a:endParaRPr>
          </a:p>
        </p:txBody>
      </p:sp>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dirty="0"/>
              <a:t>Click to edit Master title style</a:t>
            </a:r>
            <a:endParaRPr lang="en-US" dirty="0"/>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marL="0" indent="0">
              <a:spcAft>
                <a:spcPts val="2400"/>
              </a:spcAft>
              <a:buNone/>
              <a:defRPr sz="2800" b="1">
                <a:latin typeface="EYInterstate" panose="02000503020000020004" pitchFamily="2" charset="0"/>
              </a:defRPr>
            </a:lvl1pPr>
            <a:lvl2pPr marL="403225" indent="-403225">
              <a:spcAft>
                <a:spcPts val="1200"/>
              </a:spcAft>
              <a:buFont typeface="+mj-lt"/>
              <a:buAutoNum type="alphaLcParenR"/>
              <a:defRPr sz="2400">
                <a:latin typeface="EYInterstate" panose="02000503020000020004" pitchFamily="2" charset="0"/>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4" name="Logo">
            <a:extLst>
              <a:ext uri="{FF2B5EF4-FFF2-40B4-BE49-F238E27FC236}">
                <a16:creationId xmlns:a16="http://schemas.microsoft.com/office/drawing/2014/main" id="{31547B25-EC34-1439-CF5B-D461DD9743D4}"/>
              </a:ext>
            </a:extLst>
          </p:cNvPr>
          <p:cNvGrpSpPr/>
          <p:nvPr userDrawn="1"/>
        </p:nvGrpSpPr>
        <p:grpSpPr bwMode="black">
          <a:xfrm>
            <a:off x="11623900" y="6276977"/>
            <a:ext cx="346158" cy="355219"/>
            <a:chOff x="7110" y="4004"/>
            <a:chExt cx="191" cy="196"/>
          </a:xfrm>
        </p:grpSpPr>
        <p:sp>
          <p:nvSpPr>
            <p:cNvPr id="5" name="Freeform 5">
              <a:extLst>
                <a:ext uri="{FF2B5EF4-FFF2-40B4-BE49-F238E27FC236}">
                  <a16:creationId xmlns:a16="http://schemas.microsoft.com/office/drawing/2014/main" id="{719A29DA-FB51-2F9C-D8F2-D9F9327B9985}"/>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6">
              <a:extLst>
                <a:ext uri="{FF2B5EF4-FFF2-40B4-BE49-F238E27FC236}">
                  <a16:creationId xmlns:a16="http://schemas.microsoft.com/office/drawing/2014/main" id="{DE8D475B-9642-4175-AF8D-08C93BE729CB}"/>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7" name="Freeform 7">
              <a:extLst>
                <a:ext uri="{FF2B5EF4-FFF2-40B4-BE49-F238E27FC236}">
                  <a16:creationId xmlns:a16="http://schemas.microsoft.com/office/drawing/2014/main" id="{C8AF9272-2537-AEAB-A278-2B4700C4CC3A}"/>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Rectangle 8">
            <a:extLst>
              <a:ext uri="{FF2B5EF4-FFF2-40B4-BE49-F238E27FC236}">
                <a16:creationId xmlns:a16="http://schemas.microsoft.com/office/drawing/2014/main" id="{FB0FF822-F68E-8F8D-34B1-AE86565B7FA7}"/>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
        <p:nvSpPr>
          <p:cNvPr id="10" name="Rectangle 9">
            <a:extLst>
              <a:ext uri="{FF2B5EF4-FFF2-40B4-BE49-F238E27FC236}">
                <a16:creationId xmlns:a16="http://schemas.microsoft.com/office/drawing/2014/main" id="{0C87A213-2D87-5CA4-04D4-EBD841F6E19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Tree>
    <p:extLst>
      <p:ext uri="{BB962C8B-B14F-4D97-AF65-F5344CB8AC3E}">
        <p14:creationId xmlns:p14="http://schemas.microsoft.com/office/powerpoint/2010/main" val="42194557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lvl1pPr>
              <a:defRPr sz="2000" b="1">
                <a:solidFill>
                  <a:schemeClr val="tx2"/>
                </a:solidFill>
                <a:latin typeface="EYInterstate" panose="02000503020000020004" pitchFamily="2" charset="0"/>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lvl1pPr>
              <a:defRPr sz="2000" b="1">
                <a:solidFill>
                  <a:schemeClr val="tx2"/>
                </a:solidFill>
                <a:latin typeface="EYInterstate" panose="02000503020000020004" pitchFamily="2" charset="0"/>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58185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lvl1pPr>
              <a:spcBef>
                <a:spcPts val="1800"/>
              </a:spcBef>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lvl1pPr>
              <a:spcBef>
                <a:spcPts val="1800"/>
              </a:spcBef>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5619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Frame Wri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6FA399-654A-7130-1FF0-0F0197A98C2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11"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38649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2" name="Title 4">
            <a:extLst>
              <a:ext uri="{FF2B5EF4-FFF2-40B4-BE49-F238E27FC236}">
                <a16:creationId xmlns:a16="http://schemas.microsoft.com/office/drawing/2014/main" id="{1F7B1FDC-B90E-6693-A750-B9BA4B535E8A}"/>
              </a:ext>
            </a:extLst>
          </p:cNvPr>
          <p:cNvSpPr>
            <a:spLocks noGrp="1"/>
          </p:cNvSpPr>
          <p:nvPr>
            <p:ph type="title"/>
          </p:nvPr>
        </p:nvSpPr>
        <p:spPr>
          <a:xfrm>
            <a:off x="889762" y="21272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13"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44759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CB01B256-70C6-9663-9CC6-1F22ADBAE7C3}"/>
              </a:ext>
            </a:extLst>
          </p:cNvPr>
          <p:cNvGrpSpPr/>
          <p:nvPr userDrawn="1"/>
        </p:nvGrpSpPr>
        <p:grpSpPr>
          <a:xfrm>
            <a:off x="485774" y="719508"/>
            <a:ext cx="5706110" cy="4360545"/>
            <a:chOff x="485774" y="719508"/>
            <a:chExt cx="5706110" cy="4360545"/>
          </a:xfrm>
        </p:grpSpPr>
        <p:sp>
          <p:nvSpPr>
            <p:cNvPr id="10" name="Freeform 25">
              <a:extLst>
                <a:ext uri="{FF2B5EF4-FFF2-40B4-BE49-F238E27FC236}">
                  <a16:creationId xmlns:a16="http://schemas.microsoft.com/office/drawing/2014/main" id="{F7E50E80-DFF0-E065-898F-1AFD970459B6}"/>
                </a:ext>
              </a:extLst>
            </p:cNvPr>
            <p:cNvSpPr/>
            <p:nvPr userDrawn="1"/>
          </p:nvSpPr>
          <p:spPr>
            <a:xfrm>
              <a:off x="485774" y="49784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14" name="Freeform 3">
              <a:extLst>
                <a:ext uri="{FF2B5EF4-FFF2-40B4-BE49-F238E27FC236}">
                  <a16:creationId xmlns:a16="http://schemas.microsoft.com/office/drawing/2014/main" id="{7E9D0337-F340-664F-6A13-B03AA4BA4F82}"/>
                </a:ext>
              </a:extLst>
            </p:cNvPr>
            <p:cNvSpPr/>
            <p:nvPr userDrawn="1"/>
          </p:nvSpPr>
          <p:spPr>
            <a:xfrm>
              <a:off x="485775" y="7195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sp>
        <p:nvSpPr>
          <p:cNvPr id="15" name="TextBox 14">
            <a:extLst>
              <a:ext uri="{FF2B5EF4-FFF2-40B4-BE49-F238E27FC236}">
                <a16:creationId xmlns:a16="http://schemas.microsoft.com/office/drawing/2014/main" id="{EEB2775D-C14D-1FFE-E3E9-4E62DDA32301}"/>
              </a:ext>
            </a:extLst>
          </p:cNvPr>
          <p:cNvSpPr txBox="1"/>
          <p:nvPr userDrawn="1"/>
        </p:nvSpPr>
        <p:spPr>
          <a:xfrm>
            <a:off x="461984" y="5552404"/>
            <a:ext cx="1045073" cy="197581"/>
          </a:xfrm>
          <a:prstGeom prst="rect">
            <a:avLst/>
          </a:prstGeom>
          <a:noFill/>
        </p:spPr>
        <p:txBody>
          <a:bodyPr wrap="square" lIns="0" tIns="0" rIns="0" bIns="0" rtlCol="0" anchor="ctr" anchorCtr="0">
            <a:noAutofit/>
          </a:bodyPr>
          <a:lstStyle/>
          <a:p>
            <a:r>
              <a:rPr lang="en-GB" sz="1200" dirty="0">
                <a:solidFill>
                  <a:schemeClr val="bg1"/>
                </a:solidFill>
                <a:latin typeface="EYInterstate Light" panose="02000506000000020004" pitchFamily="2" charset="0"/>
              </a:rPr>
              <a:t>Written by</a:t>
            </a:r>
          </a:p>
        </p:txBody>
      </p:sp>
      <p:sp>
        <p:nvSpPr>
          <p:cNvPr id="16" name="Text Placeholder 16">
            <a:extLst>
              <a:ext uri="{FF2B5EF4-FFF2-40B4-BE49-F238E27FC236}">
                <a16:creationId xmlns:a16="http://schemas.microsoft.com/office/drawing/2014/main" id="{FAE2F50B-78AF-04F3-4BFF-980630AF7AFF}"/>
              </a:ext>
            </a:extLst>
          </p:cNvPr>
          <p:cNvSpPr>
            <a:spLocks noGrp="1"/>
          </p:cNvSpPr>
          <p:nvPr>
            <p:ph type="body" sz="quarter" idx="14" hasCustomPrompt="1"/>
          </p:nvPr>
        </p:nvSpPr>
        <p:spPr>
          <a:xfrm>
            <a:off x="1333184" y="5966393"/>
            <a:ext cx="3089275" cy="180000"/>
          </a:xfrm>
        </p:spPr>
        <p:txBody>
          <a:bodyPr/>
          <a:lstStyle>
            <a:lvl1pPr marL="0" indent="0">
              <a:buNone/>
              <a:defRPr sz="1200">
                <a:solidFill>
                  <a:schemeClr val="tx2"/>
                </a:solidFill>
              </a:defRPr>
            </a:lvl1pPr>
          </a:lstStyle>
          <a:p>
            <a:pPr lvl="0"/>
            <a:r>
              <a:rPr lang="en-US" dirty="0"/>
              <a:t>Name Surname</a:t>
            </a:r>
            <a:endParaRPr lang="en-GB" dirty="0"/>
          </a:p>
        </p:txBody>
      </p:sp>
      <p:sp>
        <p:nvSpPr>
          <p:cNvPr id="17" name="Text Placeholder 16">
            <a:extLst>
              <a:ext uri="{FF2B5EF4-FFF2-40B4-BE49-F238E27FC236}">
                <a16:creationId xmlns:a16="http://schemas.microsoft.com/office/drawing/2014/main" id="{A5473ED8-C1F4-379D-AE01-5E7A3D5F3401}"/>
              </a:ext>
            </a:extLst>
          </p:cNvPr>
          <p:cNvSpPr>
            <a:spLocks noGrp="1"/>
          </p:cNvSpPr>
          <p:nvPr>
            <p:ph type="body" sz="quarter" idx="15" hasCustomPrompt="1"/>
          </p:nvPr>
        </p:nvSpPr>
        <p:spPr>
          <a:xfrm>
            <a:off x="1333184" y="6164011"/>
            <a:ext cx="3089275" cy="180000"/>
          </a:xfrm>
        </p:spPr>
        <p:txBody>
          <a:bodyPr/>
          <a:lstStyle>
            <a:lvl1pPr marL="0" indent="0">
              <a:buNone/>
              <a:defRPr sz="1200">
                <a:solidFill>
                  <a:schemeClr val="bg1"/>
                </a:solidFill>
              </a:defRPr>
            </a:lvl1pPr>
          </a:lstStyle>
          <a:p>
            <a:pPr lvl="0"/>
            <a:r>
              <a:rPr lang="en-US" dirty="0"/>
              <a:t>Job Title</a:t>
            </a:r>
            <a:endParaRPr lang="en-GB" dirty="0"/>
          </a:p>
        </p:txBody>
      </p:sp>
      <p:sp>
        <p:nvSpPr>
          <p:cNvPr id="18" name="Picture Placeholder 19">
            <a:extLst>
              <a:ext uri="{FF2B5EF4-FFF2-40B4-BE49-F238E27FC236}">
                <a16:creationId xmlns:a16="http://schemas.microsoft.com/office/drawing/2014/main" id="{812BC08D-D0F7-900D-1481-4C172F6BE56E}"/>
              </a:ext>
            </a:extLst>
          </p:cNvPr>
          <p:cNvSpPr>
            <a:spLocks noGrp="1"/>
          </p:cNvSpPr>
          <p:nvPr>
            <p:ph type="pic" sz="quarter" idx="16"/>
          </p:nvPr>
        </p:nvSpPr>
        <p:spPr>
          <a:xfrm>
            <a:off x="461983" y="5861846"/>
            <a:ext cx="576000" cy="576000"/>
          </a:xfrm>
          <a:prstGeom prst="ellipse">
            <a:avLst/>
          </a:prstGeom>
        </p:spPr>
        <p:txBody>
          <a:bodyPr anchor="ctr"/>
          <a:lstStyle>
            <a:lvl1pPr marL="0" indent="0" algn="ctr">
              <a:buNone/>
              <a:defRPr sz="900">
                <a:solidFill>
                  <a:schemeClr val="bg1"/>
                </a:solidFill>
              </a:defRPr>
            </a:lvl1pPr>
          </a:lstStyle>
          <a:p>
            <a:endParaRPr lang="en-GB" dirty="0"/>
          </a:p>
        </p:txBody>
      </p:sp>
      <p:cxnSp>
        <p:nvCxnSpPr>
          <p:cNvPr id="19" name="Straight Connector 18">
            <a:extLst>
              <a:ext uri="{FF2B5EF4-FFF2-40B4-BE49-F238E27FC236}">
                <a16:creationId xmlns:a16="http://schemas.microsoft.com/office/drawing/2014/main" id="{D25B130A-4E65-32BD-4CB8-C7E2B623FD74}"/>
              </a:ext>
            </a:extLst>
          </p:cNvPr>
          <p:cNvCxnSpPr>
            <a:cxnSpLocks/>
          </p:cNvCxnSpPr>
          <p:nvPr userDrawn="1"/>
        </p:nvCxnSpPr>
        <p:spPr>
          <a:xfrm>
            <a:off x="1333184" y="5656264"/>
            <a:ext cx="8122101" cy="0"/>
          </a:xfrm>
          <a:prstGeom prst="line">
            <a:avLst/>
          </a:prstGeom>
          <a:ln w="952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6E3CB0E-CBF5-F5C6-CBEB-87739E77EC65}"/>
              </a:ext>
            </a:extLst>
          </p:cNvPr>
          <p:cNvGrpSpPr>
            <a:grpSpLocks noChangeAspect="1"/>
          </p:cNvGrpSpPr>
          <p:nvPr userDrawn="1"/>
        </p:nvGrpSpPr>
        <p:grpSpPr>
          <a:xfrm>
            <a:off x="10562024" y="5167683"/>
            <a:ext cx="1220400" cy="1285398"/>
            <a:chOff x="3913438" y="-99392"/>
            <a:chExt cx="6512821" cy="6859693"/>
          </a:xfrm>
        </p:grpSpPr>
        <p:sp>
          <p:nvSpPr>
            <p:cNvPr id="5" name="Freeform: Shape 4">
              <a:extLst>
                <a:ext uri="{FF2B5EF4-FFF2-40B4-BE49-F238E27FC236}">
                  <a16:creationId xmlns:a16="http://schemas.microsoft.com/office/drawing/2014/main" id="{AE86F64B-08DB-E5D4-B2AA-6649ABAD8123}"/>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91B14B79-79B7-68CD-1151-6FCC77898E68}"/>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AACAAE5A-2AFE-71BF-47E0-9339A3B83489}"/>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530645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spcBef>
                <a:spcPts val="1800"/>
              </a:spcBef>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6" y="1411287"/>
            <a:ext cx="3570017" cy="4638675"/>
          </a:xfrm>
        </p:spPr>
        <p:txBody>
          <a:bodyPr/>
          <a:lstStyle>
            <a:lvl1pPr>
              <a:spcBef>
                <a:spcPts val="1800"/>
              </a:spcBef>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spcBef>
                <a:spcPts val="1800"/>
              </a:spcBef>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9245443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510288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dirty="0"/>
              <a:t>Click to edit Master title style</a:t>
            </a:r>
            <a:endParaRPr lang="en-US" dirty="0"/>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1">
            <a:extLst>
              <a:ext uri="{FF2B5EF4-FFF2-40B4-BE49-F238E27FC236}">
                <a16:creationId xmlns:a16="http://schemas.microsoft.com/office/drawing/2014/main" id="{A0091EC5-9CD6-B52C-F192-1D28C197D5EB}"/>
              </a:ext>
            </a:extLst>
          </p:cNvPr>
          <p:cNvSpPr>
            <a:spLocks noGrp="1"/>
          </p:cNvSpPr>
          <p:nvPr>
            <p:ph idx="16"/>
          </p:nvPr>
        </p:nvSpPr>
        <p:spPr>
          <a:xfrm>
            <a:off x="48552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Content Placeholder 2">
            <a:extLst>
              <a:ext uri="{FF2B5EF4-FFF2-40B4-BE49-F238E27FC236}">
                <a16:creationId xmlns:a16="http://schemas.microsoft.com/office/drawing/2014/main" id="{BF5F74F9-864E-3DD7-6291-763A9D830F2E}"/>
              </a:ext>
            </a:extLst>
          </p:cNvPr>
          <p:cNvSpPr>
            <a:spLocks noGrp="1"/>
          </p:cNvSpPr>
          <p:nvPr>
            <p:ph idx="17"/>
          </p:nvPr>
        </p:nvSpPr>
        <p:spPr>
          <a:xfrm>
            <a:off x="337737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3">
            <a:extLst>
              <a:ext uri="{FF2B5EF4-FFF2-40B4-BE49-F238E27FC236}">
                <a16:creationId xmlns:a16="http://schemas.microsoft.com/office/drawing/2014/main" id="{4EC6B6C9-6D62-F36C-8404-9E032EF106E3}"/>
              </a:ext>
            </a:extLst>
          </p:cNvPr>
          <p:cNvSpPr>
            <a:spLocks noGrp="1"/>
          </p:cNvSpPr>
          <p:nvPr>
            <p:ph idx="18"/>
          </p:nvPr>
        </p:nvSpPr>
        <p:spPr>
          <a:xfrm>
            <a:off x="6269221"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3">
            <a:extLst>
              <a:ext uri="{FF2B5EF4-FFF2-40B4-BE49-F238E27FC236}">
                <a16:creationId xmlns:a16="http://schemas.microsoft.com/office/drawing/2014/main" id="{D7F9E8A1-A5A0-CC6C-3FD8-D24AC966E14B}"/>
              </a:ext>
            </a:extLst>
          </p:cNvPr>
          <p:cNvSpPr>
            <a:spLocks noGrp="1"/>
          </p:cNvSpPr>
          <p:nvPr>
            <p:ph idx="19"/>
          </p:nvPr>
        </p:nvSpPr>
        <p:spPr>
          <a:xfrm>
            <a:off x="9161070"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141131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a:xfrm>
            <a:off x="431209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a:xfrm>
            <a:off x="813867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8670" y="1411287"/>
            <a:ext cx="3571200" cy="36000"/>
          </a:xfrm>
          <a:solidFill>
            <a:schemeClr val="tx2"/>
          </a:solidFill>
        </p:spPr>
        <p:txBody>
          <a:bodyPr/>
          <a:lstStyle>
            <a:lvl1pPr marL="0" indent="0">
              <a:buNone/>
              <a:defRPr sz="800"/>
            </a:lvl1pPr>
          </a:lstStyle>
          <a:p>
            <a:r>
              <a:rPr lang="en-US" dirty="0"/>
              <a:t> </a:t>
            </a:r>
          </a:p>
        </p:txBody>
      </p:sp>
      <p:sp>
        <p:nvSpPr>
          <p:cNvPr id="3" name="Title 2">
            <a:extLst>
              <a:ext uri="{FF2B5EF4-FFF2-40B4-BE49-F238E27FC236}">
                <a16:creationId xmlns:a16="http://schemas.microsoft.com/office/drawing/2014/main" id="{861D1C9E-8438-3A10-53E8-497704D4A0E4}"/>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Tree>
    <p:extLst>
      <p:ext uri="{BB962C8B-B14F-4D97-AF65-F5344CB8AC3E}">
        <p14:creationId xmlns:p14="http://schemas.microsoft.com/office/powerpoint/2010/main" val="14453072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7688924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9060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Key Statement">
    <p:spTree>
      <p:nvGrpSpPr>
        <p:cNvPr id="1" name=""/>
        <p:cNvGrpSpPr/>
        <p:nvPr/>
      </p:nvGrpSpPr>
      <p:grpSpPr>
        <a:xfrm>
          <a:off x="0" y="0"/>
          <a:ext cx="0" cy="0"/>
          <a:chOff x="0" y="0"/>
          <a:chExt cx="0" cy="0"/>
        </a:xfrm>
      </p:grpSpPr>
      <p:pic>
        <p:nvPicPr>
          <p:cNvPr id="6" name="Picture 5" descr="A colorful circle on a black background&#10;&#10;Description automatically generated">
            <a:extLst>
              <a:ext uri="{FF2B5EF4-FFF2-40B4-BE49-F238E27FC236}">
                <a16:creationId xmlns:a16="http://schemas.microsoft.com/office/drawing/2014/main" id="{C39DD3F9-9341-288C-0536-DED981D0E40F}"/>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822960"/>
            <a:ext cx="11218863" cy="4638675"/>
          </a:xfrm>
        </p:spPr>
        <p:txBody>
          <a:bodyPr/>
          <a:lstStyle>
            <a:lvl1pPr marL="0" indent="0">
              <a:lnSpc>
                <a:spcPct val="85000"/>
              </a:lnSpc>
              <a:buNone/>
              <a:defRPr sz="6600" b="1">
                <a:solidFill>
                  <a:schemeClr val="bg1"/>
                </a:solidFill>
                <a:latin typeface="EYInterstate" panose="02000503020000020004" pitchFamily="2" charset="0"/>
              </a:defRPr>
            </a:lvl1pPr>
            <a:lvl2pPr marL="0" indent="0">
              <a:spcBef>
                <a:spcPts val="2400"/>
              </a:spcBef>
              <a:buNone/>
              <a:defRPr sz="3600">
                <a:solidFill>
                  <a:schemeClr val="bg1"/>
                </a:solidFill>
                <a:latin typeface="EYInterstate" panose="02000503020000020004" pitchFamily="2" charset="0"/>
              </a:defRPr>
            </a:lvl2pPr>
            <a:lvl3pPr marL="0" indent="0">
              <a:spcBef>
                <a:spcPts val="2400"/>
              </a:spcBef>
              <a:buNone/>
              <a:defRPr sz="2400" b="1">
                <a:solidFill>
                  <a:schemeClr val="bg1"/>
                </a:solidFill>
                <a:latin typeface="EYInterstate" panose="02000503020000020004" pitchFamily="2" charset="0"/>
              </a:defRPr>
            </a:lvl3pPr>
            <a:lvl4pPr marL="0" indent="0">
              <a:buNone/>
              <a:defRPr>
                <a:solidFill>
                  <a:schemeClr val="bg1"/>
                </a:solidFill>
              </a:defRPr>
            </a:lvl4pPr>
            <a:lvl5pPr marL="0" indent="0">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2" name="Rectangle 1">
            <a:extLst>
              <a:ext uri="{FF2B5EF4-FFF2-40B4-BE49-F238E27FC236}">
                <a16:creationId xmlns:a16="http://schemas.microsoft.com/office/drawing/2014/main" id="{5D827944-DDF3-7FD2-57E4-05AF26966453}"/>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
        <p:nvSpPr>
          <p:cNvPr id="4" name="Rectangle 3">
            <a:extLst>
              <a:ext uri="{FF2B5EF4-FFF2-40B4-BE49-F238E27FC236}">
                <a16:creationId xmlns:a16="http://schemas.microsoft.com/office/drawing/2014/main" id="{2C9F66C3-CF87-16D1-8A50-AE78C468F8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Tree>
    <p:extLst>
      <p:ext uri="{BB962C8B-B14F-4D97-AF65-F5344CB8AC3E}">
        <p14:creationId xmlns:p14="http://schemas.microsoft.com/office/powerpoint/2010/main" val="19928818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Key Statement">
    <p:spTree>
      <p:nvGrpSpPr>
        <p:cNvPr id="1" name=""/>
        <p:cNvGrpSpPr/>
        <p:nvPr/>
      </p:nvGrpSpPr>
      <p:grpSpPr>
        <a:xfrm>
          <a:off x="0" y="0"/>
          <a:ext cx="0" cy="0"/>
          <a:chOff x="0" y="0"/>
          <a:chExt cx="0" cy="0"/>
        </a:xfrm>
      </p:grpSpPr>
      <p:pic>
        <p:nvPicPr>
          <p:cNvPr id="5" name="Picture 4" descr="A blurry image of a rainbow&#10;&#10;Description automatically generated">
            <a:extLst>
              <a:ext uri="{FF2B5EF4-FFF2-40B4-BE49-F238E27FC236}">
                <a16:creationId xmlns:a16="http://schemas.microsoft.com/office/drawing/2014/main" id="{B747E62E-6D0C-C7D5-3E8D-2701CDF6C784}"/>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822959"/>
            <a:ext cx="8412480" cy="5029200"/>
          </a:xfrm>
        </p:spPr>
        <p:txBody>
          <a:bodyPr/>
          <a:lstStyle>
            <a:lvl1pPr marL="0" indent="0">
              <a:lnSpc>
                <a:spcPct val="85000"/>
              </a:lnSpc>
              <a:buNone/>
              <a:defRPr sz="6600" b="1">
                <a:solidFill>
                  <a:schemeClr val="bg1"/>
                </a:solidFill>
                <a:latin typeface="EYInterstate" panose="02000503020000020004" pitchFamily="2" charset="0"/>
              </a:defRPr>
            </a:lvl1pPr>
            <a:lvl2pPr marL="0" indent="0">
              <a:spcBef>
                <a:spcPts val="2400"/>
              </a:spcBef>
              <a:buNone/>
              <a:defRPr sz="3600">
                <a:solidFill>
                  <a:schemeClr val="bg1"/>
                </a:solidFill>
                <a:latin typeface="EYInterstate" panose="02000503020000020004" pitchFamily="2" charset="0"/>
              </a:defRPr>
            </a:lvl2pPr>
            <a:lvl3pPr marL="0" indent="0">
              <a:spcBef>
                <a:spcPts val="2400"/>
              </a:spcBef>
              <a:buNone/>
              <a:defRPr sz="2400" b="1">
                <a:solidFill>
                  <a:schemeClr val="bg1"/>
                </a:solidFill>
                <a:latin typeface="EYInterstate" panose="02000503020000020004" pitchFamily="2" charset="0"/>
              </a:defRPr>
            </a:lvl3pPr>
            <a:lvl4pPr marL="0" indent="0">
              <a:buNone/>
              <a:defRPr>
                <a:solidFill>
                  <a:schemeClr val="bg1"/>
                </a:solidFill>
              </a:defRPr>
            </a:lvl4pPr>
            <a:lvl5pPr marL="0" indent="0">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2" name="Rectangle 1">
            <a:extLst>
              <a:ext uri="{FF2B5EF4-FFF2-40B4-BE49-F238E27FC236}">
                <a16:creationId xmlns:a16="http://schemas.microsoft.com/office/drawing/2014/main" id="{5D827944-DDF3-7FD2-57E4-05AF26966453}"/>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
        <p:nvSpPr>
          <p:cNvPr id="4" name="Rectangle 3">
            <a:extLst>
              <a:ext uri="{FF2B5EF4-FFF2-40B4-BE49-F238E27FC236}">
                <a16:creationId xmlns:a16="http://schemas.microsoft.com/office/drawing/2014/main" id="{2C9F66C3-CF87-16D1-8A50-AE78C468F8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Tree>
    <p:extLst>
      <p:ext uri="{BB962C8B-B14F-4D97-AF65-F5344CB8AC3E}">
        <p14:creationId xmlns:p14="http://schemas.microsoft.com/office/powerpoint/2010/main" val="22726019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Key Statement">
    <p:spTree>
      <p:nvGrpSpPr>
        <p:cNvPr id="1" name=""/>
        <p:cNvGrpSpPr/>
        <p:nvPr/>
      </p:nvGrpSpPr>
      <p:grpSpPr>
        <a:xfrm>
          <a:off x="0" y="0"/>
          <a:ext cx="0" cy="0"/>
          <a:chOff x="0" y="0"/>
          <a:chExt cx="0" cy="0"/>
        </a:xfrm>
      </p:grpSpPr>
      <p:pic>
        <p:nvPicPr>
          <p:cNvPr id="5" name="Picture 4" descr="A colorful light in the dark&#10;&#10;Description automatically generated">
            <a:extLst>
              <a:ext uri="{FF2B5EF4-FFF2-40B4-BE49-F238E27FC236}">
                <a16:creationId xmlns:a16="http://schemas.microsoft.com/office/drawing/2014/main" id="{373DA671-0971-16D6-EB10-36A79B280E62}"/>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hasCustomPrompt="1"/>
          </p:nvPr>
        </p:nvSpPr>
        <p:spPr>
          <a:xfrm>
            <a:off x="485774" y="822960"/>
            <a:ext cx="11218863" cy="4638675"/>
          </a:xfrm>
        </p:spPr>
        <p:txBody>
          <a:bodyPr/>
          <a:lstStyle>
            <a:lvl1pPr marL="0" indent="0">
              <a:lnSpc>
                <a:spcPct val="85000"/>
              </a:lnSpc>
              <a:buNone/>
              <a:defRPr sz="6600" b="1">
                <a:solidFill>
                  <a:schemeClr val="bg1"/>
                </a:solidFill>
                <a:latin typeface="EYInterstate" panose="02000503020000020004" pitchFamily="2" charset="0"/>
              </a:defRPr>
            </a:lvl1pPr>
            <a:lvl2pPr marL="0" indent="0">
              <a:spcBef>
                <a:spcPts val="2400"/>
              </a:spcBef>
              <a:buNone/>
              <a:defRPr sz="3600">
                <a:solidFill>
                  <a:schemeClr val="bg1"/>
                </a:solidFill>
                <a:latin typeface="EYInterstate" panose="02000503020000020004" pitchFamily="2" charset="0"/>
              </a:defRPr>
            </a:lvl2pPr>
            <a:lvl3pPr marL="0" indent="0">
              <a:spcBef>
                <a:spcPts val="2400"/>
              </a:spcBef>
              <a:buNone/>
              <a:defRPr sz="2400" b="1">
                <a:solidFill>
                  <a:schemeClr val="bg1"/>
                </a:solidFill>
                <a:latin typeface="EYInterstate" panose="02000503020000020004" pitchFamily="2" charset="0"/>
              </a:defRPr>
            </a:lvl3pPr>
            <a:lvl4pPr marL="0" indent="0">
              <a:buNone/>
              <a:defRPr>
                <a:solidFill>
                  <a:schemeClr val="bg1"/>
                </a:solidFill>
              </a:defRPr>
            </a:lvl4pPr>
            <a:lvl5pPr marL="0" indent="0">
              <a:buNone/>
              <a:defRPr>
                <a:solidFill>
                  <a:schemeClr val="bg1"/>
                </a:solidFill>
              </a:defRPr>
            </a:lvl5pPr>
          </a:lstStyle>
          <a:p>
            <a:pPr lvl="0"/>
            <a:r>
              <a:rPr lang="en-GB" dirty="0"/>
              <a:t>Title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2" name="Rectangle 1">
            <a:extLst>
              <a:ext uri="{FF2B5EF4-FFF2-40B4-BE49-F238E27FC236}">
                <a16:creationId xmlns:a16="http://schemas.microsoft.com/office/drawing/2014/main" id="{5D827944-DDF3-7FD2-57E4-05AF26966453}"/>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
        <p:nvSpPr>
          <p:cNvPr id="4" name="Rectangle 3">
            <a:extLst>
              <a:ext uri="{FF2B5EF4-FFF2-40B4-BE49-F238E27FC236}">
                <a16:creationId xmlns:a16="http://schemas.microsoft.com/office/drawing/2014/main" id="{2C9F66C3-CF87-16D1-8A50-AE78C468F8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Tree>
    <p:extLst>
      <p:ext uri="{BB962C8B-B14F-4D97-AF65-F5344CB8AC3E}">
        <p14:creationId xmlns:p14="http://schemas.microsoft.com/office/powerpoint/2010/main" val="7422988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8" name="Picture 7" descr="A bright light in the dark&#10;&#10;Description automatically generated">
            <a:extLst>
              <a:ext uri="{FF2B5EF4-FFF2-40B4-BE49-F238E27FC236}">
                <a16:creationId xmlns:a16="http://schemas.microsoft.com/office/drawing/2014/main" id="{C6893964-B096-BBF5-42BC-1EAE055022BA}"/>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17" name="Text Placeholder 9">
            <a:extLst>
              <a:ext uri="{FF2B5EF4-FFF2-40B4-BE49-F238E27FC236}">
                <a16:creationId xmlns:a16="http://schemas.microsoft.com/office/drawing/2014/main" id="{B9199D71-1BDD-2925-CD92-9B0B3F8439E9}"/>
              </a:ext>
            </a:extLst>
          </p:cNvPr>
          <p:cNvSpPr>
            <a:spLocks noGrp="1"/>
          </p:cNvSpPr>
          <p:nvPr>
            <p:ph type="body" sz="quarter" idx="28" hasCustomPrompt="1"/>
          </p:nvPr>
        </p:nvSpPr>
        <p:spPr>
          <a:xfrm>
            <a:off x="2756521" y="1411287"/>
            <a:ext cx="1873220" cy="2031325"/>
          </a:xfrm>
        </p:spPr>
        <p:txBody>
          <a:bodyPr wrap="square">
            <a:spAutoFit/>
          </a:bodyPr>
          <a:lstStyle>
            <a:lvl1pPr marL="0" indent="0">
              <a:buNone/>
              <a:defRPr sz="13200"/>
            </a:lvl1pPr>
          </a:lstStyle>
          <a:p>
            <a:pPr lvl="0"/>
            <a:r>
              <a:rPr lang="en-GB" dirty="0"/>
              <a:t>#</a:t>
            </a:r>
            <a:endParaRPr lang="en-US" dirty="0"/>
          </a:p>
        </p:txBody>
      </p:sp>
      <p:sp>
        <p:nvSpPr>
          <p:cNvPr id="19" name="Text Placeholder 6">
            <a:extLst>
              <a:ext uri="{FF2B5EF4-FFF2-40B4-BE49-F238E27FC236}">
                <a16:creationId xmlns:a16="http://schemas.microsoft.com/office/drawing/2014/main" id="{F8391354-FDE4-DE4D-8084-A61467B9F410}"/>
              </a:ext>
            </a:extLst>
          </p:cNvPr>
          <p:cNvSpPr>
            <a:spLocks noGrp="1"/>
          </p:cNvSpPr>
          <p:nvPr>
            <p:ph type="body" sz="quarter" idx="29" hasCustomPrompt="1"/>
          </p:nvPr>
        </p:nvSpPr>
        <p:spPr>
          <a:xfrm flipH="1">
            <a:off x="2845421"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0" name="Text Placeholder 9">
            <a:extLst>
              <a:ext uri="{FF2B5EF4-FFF2-40B4-BE49-F238E27FC236}">
                <a16:creationId xmlns:a16="http://schemas.microsoft.com/office/drawing/2014/main" id="{F575A1BC-5BD6-1793-C917-0720FC3DE980}"/>
              </a:ext>
            </a:extLst>
          </p:cNvPr>
          <p:cNvSpPr>
            <a:spLocks noGrp="1"/>
          </p:cNvSpPr>
          <p:nvPr>
            <p:ph type="body" sz="quarter" idx="30" hasCustomPrompt="1"/>
          </p:nvPr>
        </p:nvSpPr>
        <p:spPr>
          <a:xfrm>
            <a:off x="5116419" y="1411287"/>
            <a:ext cx="1873220" cy="2031325"/>
          </a:xfrm>
        </p:spPr>
        <p:txBody>
          <a:bodyPr wrap="square">
            <a:spAutoFit/>
          </a:bodyPr>
          <a:lstStyle>
            <a:lvl1pPr marL="0" indent="0">
              <a:buNone/>
              <a:defRPr sz="13200"/>
            </a:lvl1pPr>
          </a:lstStyle>
          <a:p>
            <a:pPr lvl="0"/>
            <a:r>
              <a:rPr lang="en-GB" dirty="0"/>
              <a:t>#</a:t>
            </a:r>
            <a:endParaRPr lang="en-US" dirty="0"/>
          </a:p>
        </p:txBody>
      </p:sp>
      <p:sp>
        <p:nvSpPr>
          <p:cNvPr id="22" name="Text Placeholder 6">
            <a:extLst>
              <a:ext uri="{FF2B5EF4-FFF2-40B4-BE49-F238E27FC236}">
                <a16:creationId xmlns:a16="http://schemas.microsoft.com/office/drawing/2014/main" id="{F9CBCE1B-3F39-C7B5-CCE2-AE84242E7749}"/>
              </a:ext>
            </a:extLst>
          </p:cNvPr>
          <p:cNvSpPr>
            <a:spLocks noGrp="1"/>
          </p:cNvSpPr>
          <p:nvPr>
            <p:ph type="body" sz="quarter" idx="31" hasCustomPrompt="1"/>
          </p:nvPr>
        </p:nvSpPr>
        <p:spPr>
          <a:xfrm flipH="1">
            <a:off x="5205319"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5" name="Text Placeholder 6">
            <a:extLst>
              <a:ext uri="{FF2B5EF4-FFF2-40B4-BE49-F238E27FC236}">
                <a16:creationId xmlns:a16="http://schemas.microsoft.com/office/drawing/2014/main" id="{814015C2-B8E4-B890-4CD0-F6A3A2052CAC}"/>
              </a:ext>
            </a:extLst>
          </p:cNvPr>
          <p:cNvSpPr>
            <a:spLocks noGrp="1"/>
          </p:cNvSpPr>
          <p:nvPr>
            <p:ph type="body" sz="quarter" idx="33" hasCustomPrompt="1"/>
          </p:nvPr>
        </p:nvSpPr>
        <p:spPr>
          <a:xfrm>
            <a:off x="7565217"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30" name="Text Placeholder 9">
            <a:extLst>
              <a:ext uri="{FF2B5EF4-FFF2-40B4-BE49-F238E27FC236}">
                <a16:creationId xmlns:a16="http://schemas.microsoft.com/office/drawing/2014/main" id="{37959C9A-F406-FB92-6FFF-08F42234CF91}"/>
              </a:ext>
            </a:extLst>
          </p:cNvPr>
          <p:cNvSpPr>
            <a:spLocks noGrp="1"/>
          </p:cNvSpPr>
          <p:nvPr>
            <p:ph type="body" sz="quarter" idx="34" hasCustomPrompt="1"/>
          </p:nvPr>
        </p:nvSpPr>
        <p:spPr>
          <a:xfrm>
            <a:off x="9836214" y="1411287"/>
            <a:ext cx="1873220" cy="2031325"/>
          </a:xfrm>
        </p:spPr>
        <p:txBody>
          <a:bodyPr wrap="square">
            <a:spAutoFit/>
          </a:bodyPr>
          <a:lstStyle>
            <a:lvl1pPr marL="0" indent="0">
              <a:buNone/>
              <a:defRPr sz="13200"/>
            </a:lvl1pPr>
          </a:lstStyle>
          <a:p>
            <a:pPr lvl="0"/>
            <a:r>
              <a:rPr lang="en-GB" dirty="0"/>
              <a:t>#</a:t>
            </a:r>
            <a:endParaRPr lang="en-US" dirty="0"/>
          </a:p>
        </p:txBody>
      </p:sp>
      <p:sp>
        <p:nvSpPr>
          <p:cNvPr id="34" name="Text Placeholder 6">
            <a:extLst>
              <a:ext uri="{FF2B5EF4-FFF2-40B4-BE49-F238E27FC236}">
                <a16:creationId xmlns:a16="http://schemas.microsoft.com/office/drawing/2014/main" id="{BC6A6256-32C1-F83C-4A32-D674785CF1DF}"/>
              </a:ext>
            </a:extLst>
          </p:cNvPr>
          <p:cNvSpPr>
            <a:spLocks noGrp="1"/>
          </p:cNvSpPr>
          <p:nvPr>
            <p:ph type="body" sz="quarter" idx="35" hasCustomPrompt="1"/>
          </p:nvPr>
        </p:nvSpPr>
        <p:spPr>
          <a:xfrm>
            <a:off x="9925114"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 name="Title 1">
            <a:extLst>
              <a:ext uri="{FF2B5EF4-FFF2-40B4-BE49-F238E27FC236}">
                <a16:creationId xmlns:a16="http://schemas.microsoft.com/office/drawing/2014/main" id="{E49EC5F5-14E0-4B05-29E6-E9A059AA1002}"/>
              </a:ext>
            </a:extLst>
          </p:cNvPr>
          <p:cNvSpPr>
            <a:spLocks noGrp="1"/>
          </p:cNvSpPr>
          <p:nvPr>
            <p:ph type="title" hasCustomPrompt="1"/>
          </p:nvPr>
        </p:nvSpPr>
        <p:spPr>
          <a:xfrm>
            <a:off x="485523" y="369888"/>
            <a:ext cx="11224347" cy="470898"/>
          </a:xfrm>
        </p:spPr>
        <p:txBody>
          <a:bodyPr/>
          <a:lstStyle/>
          <a:p>
            <a:r>
              <a:rPr lang="en-GB" dirty="0"/>
              <a:t>Agenda</a:t>
            </a:r>
            <a:endParaRPr lang="en-US" dirty="0"/>
          </a:p>
        </p:txBody>
      </p:sp>
      <p:sp>
        <p:nvSpPr>
          <p:cNvPr id="10" name="Text Placeholder 9">
            <a:extLst>
              <a:ext uri="{FF2B5EF4-FFF2-40B4-BE49-F238E27FC236}">
                <a16:creationId xmlns:a16="http://schemas.microsoft.com/office/drawing/2014/main" id="{920A2165-CDB3-28AA-F42A-E5E3D72C1440}"/>
              </a:ext>
            </a:extLst>
          </p:cNvPr>
          <p:cNvSpPr>
            <a:spLocks noGrp="1"/>
          </p:cNvSpPr>
          <p:nvPr>
            <p:ph type="body" sz="quarter" idx="13" hasCustomPrompt="1"/>
          </p:nvPr>
        </p:nvSpPr>
        <p:spPr>
          <a:xfrm>
            <a:off x="396623" y="1411287"/>
            <a:ext cx="1873220" cy="2031325"/>
          </a:xfrm>
        </p:spPr>
        <p:txBody>
          <a:bodyPr wrap="square">
            <a:spAutoFit/>
          </a:bodyPr>
          <a:lstStyle>
            <a:lvl1pPr marL="0" indent="0">
              <a:buNone/>
              <a:defRPr sz="13200"/>
            </a:lvl1pPr>
          </a:lstStyle>
          <a:p>
            <a:pPr lvl="0"/>
            <a:r>
              <a:rPr lang="en-GB" dirty="0"/>
              <a:t>#</a:t>
            </a:r>
            <a:endParaRPr lang="en-US" dirty="0"/>
          </a:p>
        </p:txBody>
      </p:sp>
      <p:sp>
        <p:nvSpPr>
          <p:cNvPr id="3" name="Text Placeholder 6">
            <a:extLst>
              <a:ext uri="{FF2B5EF4-FFF2-40B4-BE49-F238E27FC236}">
                <a16:creationId xmlns:a16="http://schemas.microsoft.com/office/drawing/2014/main" id="{F78D4931-12A7-7D80-F380-EDF6BE10CA42}"/>
              </a:ext>
            </a:extLst>
          </p:cNvPr>
          <p:cNvSpPr>
            <a:spLocks noGrp="1"/>
          </p:cNvSpPr>
          <p:nvPr>
            <p:ph type="body" sz="quarter" idx="27" hasCustomPrompt="1"/>
          </p:nvPr>
        </p:nvSpPr>
        <p:spPr>
          <a:xfrm>
            <a:off x="485523"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3" name="Text Placeholder 9">
            <a:extLst>
              <a:ext uri="{FF2B5EF4-FFF2-40B4-BE49-F238E27FC236}">
                <a16:creationId xmlns:a16="http://schemas.microsoft.com/office/drawing/2014/main" id="{38D52684-7A0E-2BDF-C56C-F721FED04E3A}"/>
              </a:ext>
            </a:extLst>
          </p:cNvPr>
          <p:cNvSpPr>
            <a:spLocks noGrp="1"/>
          </p:cNvSpPr>
          <p:nvPr>
            <p:ph type="body" sz="quarter" idx="32" hasCustomPrompt="1"/>
          </p:nvPr>
        </p:nvSpPr>
        <p:spPr>
          <a:xfrm>
            <a:off x="7476317" y="1411287"/>
            <a:ext cx="1873220" cy="2031325"/>
          </a:xfrm>
        </p:spPr>
        <p:txBody>
          <a:bodyPr wrap="square">
            <a:spAutoFit/>
          </a:bodyPr>
          <a:lstStyle>
            <a:lvl1pPr marL="0" indent="0">
              <a:buNone/>
              <a:defRPr sz="13200"/>
            </a:lvl1pPr>
          </a:lstStyle>
          <a:p>
            <a:pPr lvl="0"/>
            <a:r>
              <a:rPr lang="en-GB" dirty="0"/>
              <a:t>#</a:t>
            </a:r>
            <a:endParaRPr lang="en-US" dirty="0"/>
          </a:p>
        </p:txBody>
      </p:sp>
      <p:sp>
        <p:nvSpPr>
          <p:cNvPr id="36" name="SmartArt Placeholder 35">
            <a:extLst>
              <a:ext uri="{FF2B5EF4-FFF2-40B4-BE49-F238E27FC236}">
                <a16:creationId xmlns:a16="http://schemas.microsoft.com/office/drawing/2014/main" id="{6D23DAA3-59C7-A352-8728-D157F22D25EF}"/>
              </a:ext>
            </a:extLst>
          </p:cNvPr>
          <p:cNvSpPr>
            <a:spLocks noGrp="1"/>
          </p:cNvSpPr>
          <p:nvPr>
            <p:ph type="dgm" sz="quarter" idx="36" hasCustomPrompt="1"/>
          </p:nvPr>
        </p:nvSpPr>
        <p:spPr>
          <a:xfrm>
            <a:off x="2556050" y="2020781"/>
            <a:ext cx="3600" cy="4030662"/>
          </a:xfrm>
          <a:solidFill>
            <a:schemeClr val="bg1"/>
          </a:solidFill>
        </p:spPr>
        <p:txBody>
          <a:bodyPr/>
          <a:lstStyle>
            <a:lvl1pPr marL="0" indent="0">
              <a:buNone/>
              <a:defRPr/>
            </a:lvl1pPr>
          </a:lstStyle>
          <a:p>
            <a:r>
              <a:rPr lang="en-US" dirty="0"/>
              <a:t> </a:t>
            </a:r>
          </a:p>
        </p:txBody>
      </p:sp>
      <p:sp>
        <p:nvSpPr>
          <p:cNvPr id="37" name="SmartArt Placeholder 35">
            <a:extLst>
              <a:ext uri="{FF2B5EF4-FFF2-40B4-BE49-F238E27FC236}">
                <a16:creationId xmlns:a16="http://schemas.microsoft.com/office/drawing/2014/main" id="{D33DFC67-321E-4CFE-436A-CF6FA96BA7E4}"/>
              </a:ext>
            </a:extLst>
          </p:cNvPr>
          <p:cNvSpPr>
            <a:spLocks noGrp="1"/>
          </p:cNvSpPr>
          <p:nvPr>
            <p:ph type="dgm" sz="quarter" idx="37" hasCustomPrompt="1"/>
          </p:nvPr>
        </p:nvSpPr>
        <p:spPr>
          <a:xfrm flipH="1">
            <a:off x="4915948" y="2020781"/>
            <a:ext cx="3600" cy="4030662"/>
          </a:xfrm>
          <a:solidFill>
            <a:schemeClr val="bg1"/>
          </a:solidFill>
        </p:spPr>
        <p:txBody>
          <a:bodyPr/>
          <a:lstStyle>
            <a:lvl1pPr marL="0" indent="0">
              <a:buNone/>
              <a:defRPr/>
            </a:lvl1pPr>
          </a:lstStyle>
          <a:p>
            <a:r>
              <a:rPr lang="en-US" dirty="0"/>
              <a:t> </a:t>
            </a:r>
          </a:p>
        </p:txBody>
      </p:sp>
      <p:sp>
        <p:nvSpPr>
          <p:cNvPr id="38" name="SmartArt Placeholder 35">
            <a:extLst>
              <a:ext uri="{FF2B5EF4-FFF2-40B4-BE49-F238E27FC236}">
                <a16:creationId xmlns:a16="http://schemas.microsoft.com/office/drawing/2014/main" id="{A43CB924-4778-AEB3-1D6C-5B802CD043B0}"/>
              </a:ext>
            </a:extLst>
          </p:cNvPr>
          <p:cNvSpPr>
            <a:spLocks noGrp="1"/>
          </p:cNvSpPr>
          <p:nvPr>
            <p:ph type="dgm" sz="quarter" idx="38" hasCustomPrompt="1"/>
          </p:nvPr>
        </p:nvSpPr>
        <p:spPr>
          <a:xfrm>
            <a:off x="7275846" y="2020781"/>
            <a:ext cx="3600" cy="4030662"/>
          </a:xfrm>
          <a:solidFill>
            <a:schemeClr val="bg1"/>
          </a:solidFill>
        </p:spPr>
        <p:txBody>
          <a:bodyPr/>
          <a:lstStyle>
            <a:lvl1pPr marL="0" indent="0">
              <a:buNone/>
              <a:defRPr/>
            </a:lvl1pPr>
          </a:lstStyle>
          <a:p>
            <a:r>
              <a:rPr lang="en-US" dirty="0"/>
              <a:t> </a:t>
            </a:r>
          </a:p>
        </p:txBody>
      </p:sp>
      <p:sp>
        <p:nvSpPr>
          <p:cNvPr id="39" name="SmartArt Placeholder 35">
            <a:extLst>
              <a:ext uri="{FF2B5EF4-FFF2-40B4-BE49-F238E27FC236}">
                <a16:creationId xmlns:a16="http://schemas.microsoft.com/office/drawing/2014/main" id="{225723D6-9330-76F1-3F3B-6A582AC1C154}"/>
              </a:ext>
            </a:extLst>
          </p:cNvPr>
          <p:cNvSpPr>
            <a:spLocks noGrp="1"/>
          </p:cNvSpPr>
          <p:nvPr>
            <p:ph type="dgm" sz="quarter" idx="39" hasCustomPrompt="1"/>
          </p:nvPr>
        </p:nvSpPr>
        <p:spPr>
          <a:xfrm>
            <a:off x="9635744" y="2020781"/>
            <a:ext cx="3600" cy="4030662"/>
          </a:xfrm>
          <a:solidFill>
            <a:schemeClr val="bg1"/>
          </a:solidFill>
        </p:spPr>
        <p:txBody>
          <a:bodyPr/>
          <a:lstStyle>
            <a:lvl1pPr marL="0" indent="0">
              <a:buNone/>
              <a:defRPr/>
            </a:lvl1pPr>
          </a:lstStyle>
          <a:p>
            <a:r>
              <a:rPr lang="en-US" dirty="0"/>
              <a:t> </a:t>
            </a:r>
          </a:p>
        </p:txBody>
      </p:sp>
      <p:grpSp>
        <p:nvGrpSpPr>
          <p:cNvPr id="9" name="Group 4">
            <a:extLst>
              <a:ext uri="{FF2B5EF4-FFF2-40B4-BE49-F238E27FC236}">
                <a16:creationId xmlns:a16="http://schemas.microsoft.com/office/drawing/2014/main" id="{C73356B1-351A-A1D6-028F-C9736D731FF3}"/>
              </a:ext>
            </a:extLst>
          </p:cNvPr>
          <p:cNvGrpSpPr>
            <a:grpSpLocks noChangeAspect="1"/>
          </p:cNvGrpSpPr>
          <p:nvPr userDrawn="1"/>
        </p:nvGrpSpPr>
        <p:grpSpPr bwMode="black">
          <a:xfrm>
            <a:off x="11623900" y="6276977"/>
            <a:ext cx="346158" cy="355219"/>
            <a:chOff x="7110" y="4004"/>
            <a:chExt cx="191" cy="196"/>
          </a:xfrm>
        </p:grpSpPr>
        <p:sp>
          <p:nvSpPr>
            <p:cNvPr id="11" name="Freeform 5">
              <a:extLst>
                <a:ext uri="{FF2B5EF4-FFF2-40B4-BE49-F238E27FC236}">
                  <a16:creationId xmlns:a16="http://schemas.microsoft.com/office/drawing/2014/main" id="{DEE1F1DF-83E2-9910-8487-D0B14E0DA527}"/>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6">
              <a:extLst>
                <a:ext uri="{FF2B5EF4-FFF2-40B4-BE49-F238E27FC236}">
                  <a16:creationId xmlns:a16="http://schemas.microsoft.com/office/drawing/2014/main" id="{86EFBE9B-F67C-6359-549F-FC22A1C483D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CAEDED04-6A1F-9E39-1C85-4BA396FAFF1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5" name="Rectangle 4">
            <a:extLst>
              <a:ext uri="{FF2B5EF4-FFF2-40B4-BE49-F238E27FC236}">
                <a16:creationId xmlns:a16="http://schemas.microsoft.com/office/drawing/2014/main" id="{F6CF3B22-5E23-45AA-D99A-22AEB518D422}"/>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
        <p:nvSpPr>
          <p:cNvPr id="6" name="Rectangle 5">
            <a:extLst>
              <a:ext uri="{FF2B5EF4-FFF2-40B4-BE49-F238E27FC236}">
                <a16:creationId xmlns:a16="http://schemas.microsoft.com/office/drawing/2014/main" id="{711723F2-149F-DA49-18DE-5AD6DFB01DB1}"/>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Tree>
    <p:extLst>
      <p:ext uri="{BB962C8B-B14F-4D97-AF65-F5344CB8AC3E}">
        <p14:creationId xmlns:p14="http://schemas.microsoft.com/office/powerpoint/2010/main" val="3863092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Fram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13817A-1A0E-6215-C86F-711F67622AC3}"/>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9167EEE6-F985-2112-F3A8-85F1A04A37B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166D7E4E-2A81-A5AB-16CA-DBCEFBD5914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67AEBF90-6B4E-C743-2098-786F67C750D5}"/>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0C9C1757-8C94-A6AF-A3BA-BBD03B3D52CA}"/>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AA6AE5F3-3050-E5BF-9762-F46B3D60EEC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9D23A643-B30A-6BB1-47DB-C281B5429370}"/>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79940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1_Final legal text">
    <p:spTree>
      <p:nvGrpSpPr>
        <p:cNvPr id="1" name=""/>
        <p:cNvGrpSpPr/>
        <p:nvPr/>
      </p:nvGrpSpPr>
      <p:grpSpPr>
        <a:xfrm>
          <a:off x="0" y="0"/>
          <a:ext cx="0" cy="0"/>
          <a:chOff x="0" y="0"/>
          <a:chExt cx="0" cy="0"/>
        </a:xfrm>
      </p:grpSpPr>
      <p:pic>
        <p:nvPicPr>
          <p:cNvPr id="2" name="Picture 1" descr="A bright yellow circle&#10;&#10;Description automatically generated with medium confidence">
            <a:extLst>
              <a:ext uri="{FF2B5EF4-FFF2-40B4-BE49-F238E27FC236}">
                <a16:creationId xmlns:a16="http://schemas.microsoft.com/office/drawing/2014/main" id="{868BB597-21EC-43B9-FF18-B652D17F15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Tree>
    <p:extLst>
      <p:ext uri="{BB962C8B-B14F-4D97-AF65-F5344CB8AC3E}">
        <p14:creationId xmlns:p14="http://schemas.microsoft.com/office/powerpoint/2010/main" val="3471235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1_Divider 1">
    <p:spTree>
      <p:nvGrpSpPr>
        <p:cNvPr id="1" name=""/>
        <p:cNvGrpSpPr/>
        <p:nvPr/>
      </p:nvGrpSpPr>
      <p:grpSpPr>
        <a:xfrm>
          <a:off x="0" y="0"/>
          <a:ext cx="0" cy="0"/>
          <a:chOff x="0" y="0"/>
          <a:chExt cx="0" cy="0"/>
        </a:xfrm>
      </p:grpSpPr>
      <p:pic>
        <p:nvPicPr>
          <p:cNvPr id="9" name="Picture 8" descr="A picture containing person, indoor, working, bowed instrument&#10;&#10;Description automatically generated">
            <a:extLst>
              <a:ext uri="{FF2B5EF4-FFF2-40B4-BE49-F238E27FC236}">
                <a16:creationId xmlns:a16="http://schemas.microsoft.com/office/drawing/2014/main" id="{257DC263-C7FB-4DF3-BBFD-4E12281B8F4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1176"/>
          <a:stretch/>
        </p:blipFill>
        <p:spPr>
          <a:xfrm>
            <a:off x="-2" y="-5012"/>
            <a:ext cx="12191945" cy="6863011"/>
          </a:xfrm>
          <a:prstGeom prst="rect">
            <a:avLst/>
          </a:prstGeom>
        </p:spPr>
      </p:pic>
      <p:sp>
        <p:nvSpPr>
          <p:cNvPr id="3" name="Rectangle 2">
            <a:extLst>
              <a:ext uri="{FF2B5EF4-FFF2-40B4-BE49-F238E27FC236}">
                <a16:creationId xmlns:a16="http://schemas.microsoft.com/office/drawing/2014/main" id="{FA2912F2-E728-4BB3-9095-27F2BC78B30B}"/>
              </a:ext>
            </a:extLst>
          </p:cNvPr>
          <p:cNvSpPr/>
          <p:nvPr userDrawn="1">
            <p:custDataLst>
              <p:tags r:id="rId1"/>
            </p:custDataLst>
          </p:nvPr>
        </p:nvSpPr>
        <p:spPr>
          <a:xfrm>
            <a:off x="1" y="3992360"/>
            <a:ext cx="12191943" cy="2865641"/>
          </a:xfrm>
          <a:prstGeom prst="rect">
            <a:avLst/>
          </a:prstGeom>
          <a:gradFill flip="none" rotWithShape="1">
            <a:gsLst>
              <a:gs pos="25000">
                <a:schemeClr val="bg2">
                  <a:alpha val="0"/>
                </a:schemeClr>
              </a:gs>
              <a:gs pos="100000">
                <a:schemeClr val="bg2">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1" dirty="0"/>
          </a:p>
        </p:txBody>
      </p:sp>
      <p:sp>
        <p:nvSpPr>
          <p:cNvPr id="4" name="Freeform 6">
            <a:extLst>
              <a:ext uri="{FF2B5EF4-FFF2-40B4-BE49-F238E27FC236}">
                <a16:creationId xmlns:a16="http://schemas.microsoft.com/office/drawing/2014/main" id="{81B14E6A-D707-47EF-92D4-6B3CBECA2CD6}"/>
              </a:ext>
            </a:extLst>
          </p:cNvPr>
          <p:cNvSpPr>
            <a:spLocks/>
          </p:cNvSpPr>
          <p:nvPr userDrawn="1"/>
        </p:nvSpPr>
        <p:spPr bwMode="gray">
          <a:xfrm>
            <a:off x="0" y="-5010"/>
            <a:ext cx="5395024" cy="3583410"/>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rgbClr val="FFE600"/>
          </a:solidFill>
          <a:ln w="9525">
            <a:noFill/>
            <a:round/>
            <a:headEnd/>
            <a:tailEnd/>
          </a:ln>
          <a:effectLst/>
        </p:spPr>
        <p:txBody>
          <a:bodyPr vert="horz" wrap="square" lIns="91440" tIns="45720" rIns="91440" bIns="45720" numCol="1" anchor="t" anchorCtr="0" compatLnSpc="1">
            <a:prstTxWarp prst="textNoShape">
              <a:avLst/>
            </a:prstTxWarp>
          </a:bodyPr>
          <a:lstStyle/>
          <a:p>
            <a:endParaRPr lang="en-GB" sz="1800" dirty="0">
              <a:solidFill>
                <a:schemeClr val="bg1"/>
              </a:solidFill>
            </a:endParaRPr>
          </a:p>
        </p:txBody>
      </p:sp>
      <p:sp>
        <p:nvSpPr>
          <p:cNvPr id="7" name="TextBox 6">
            <a:extLst>
              <a:ext uri="{FF2B5EF4-FFF2-40B4-BE49-F238E27FC236}">
                <a16:creationId xmlns:a16="http://schemas.microsoft.com/office/drawing/2014/main" id="{5E305C30-ADBC-474A-996B-DD7E103A201F}"/>
              </a:ext>
            </a:extLst>
          </p:cNvPr>
          <p:cNvSpPr txBox="1"/>
          <p:nvPr userDrawn="1"/>
        </p:nvSpPr>
        <p:spPr>
          <a:xfrm>
            <a:off x="3398520" y="6452109"/>
            <a:ext cx="5394960" cy="141577"/>
          </a:xfrm>
          <a:prstGeom prst="rect">
            <a:avLst/>
          </a:prstGeom>
          <a:noFill/>
        </p:spPr>
        <p:txBody>
          <a:bodyPr wrap="square" lIns="0" tIns="36576" rIns="0" bIns="0" rtlCol="0">
            <a:spAutoFit/>
          </a:bodyPr>
          <a:lstStyle/>
          <a:p>
            <a:pPr marL="0" indent="0" algn="ctr" defTabSz="914400" rtl="0" eaLnBrk="1" latinLnBrk="0" hangingPunct="1">
              <a:lnSpc>
                <a:spcPct val="85000"/>
              </a:lnSpc>
              <a:spcAft>
                <a:spcPts val="600"/>
              </a:spcAft>
              <a:buClr>
                <a:schemeClr val="accent2"/>
              </a:buClr>
              <a:buSzPct val="70000"/>
              <a:buFont typeface="Arial" pitchFamily="34" charset="0"/>
              <a:buNone/>
            </a:pPr>
            <a:r>
              <a:rPr lang="en-US" sz="800" kern="1200" dirty="0">
                <a:solidFill>
                  <a:schemeClr val="bg1"/>
                </a:solidFill>
                <a:latin typeface="Arial" panose="020B0604020202020204" pitchFamily="34" charset="0"/>
                <a:ea typeface="+mn-ea"/>
                <a:cs typeface="Arial" panose="020B0604020202020204" pitchFamily="34" charset="0"/>
              </a:rPr>
              <a:t>EY Future Tax Leaders Program: exempt entities and structuring</a:t>
            </a:r>
            <a:endParaRPr lang="en-IN" sz="800" kern="1200" dirty="0">
              <a:solidFill>
                <a:schemeClr val="bg1"/>
              </a:solidFill>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6C670A53-7771-46D1-8CDF-E499C0123E2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45952" y="6246368"/>
            <a:ext cx="536672" cy="411480"/>
          </a:xfrm>
          <a:prstGeom prst="rect">
            <a:avLst/>
          </a:prstGeom>
        </p:spPr>
      </p:pic>
    </p:spTree>
    <p:extLst>
      <p:ext uri="{BB962C8B-B14F-4D97-AF65-F5344CB8AC3E}">
        <p14:creationId xmlns:p14="http://schemas.microsoft.com/office/powerpoint/2010/main" val="179044805"/>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91973"/>
            <a:ext cx="10972800" cy="590400"/>
          </a:xfrm>
        </p:spPr>
        <p:txBody>
          <a:bodyPr vert="horz" lIns="0" tIns="0" rIns="0" bIns="0" rtlCol="0" anchor="t" anchorCtr="0">
            <a:noAutofit/>
          </a:bodyPr>
          <a:lstStyle>
            <a:lvl1pPr>
              <a:defRPr lang="en-GB" dirty="0"/>
            </a:lvl1pPr>
          </a:lstStyle>
          <a:p>
            <a:pPr lvl="0"/>
            <a:r>
              <a:rPr lang="en-US" dirty="0"/>
              <a:t>Click to edit Master title style</a:t>
            </a:r>
            <a:endParaRPr lang="en-GB" dirty="0"/>
          </a:p>
        </p:txBody>
      </p:sp>
      <p:sp>
        <p:nvSpPr>
          <p:cNvPr id="6" name="Line 10">
            <a:extLst>
              <a:ext uri="{FF2B5EF4-FFF2-40B4-BE49-F238E27FC236}">
                <a16:creationId xmlns:a16="http://schemas.microsoft.com/office/drawing/2014/main" id="{70E64C6A-78AE-4547-94F4-A7E658DB2EFB}"/>
              </a:ext>
            </a:extLst>
          </p:cNvPr>
          <p:cNvSpPr>
            <a:spLocks noChangeShapeType="1"/>
          </p:cNvSpPr>
          <p:nvPr userDrawn="1"/>
        </p:nvSpPr>
        <p:spPr bwMode="auto">
          <a:xfrm>
            <a:off x="609602" y="907750"/>
            <a:ext cx="1101170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8" name="Text Placeholder 2">
            <a:extLst>
              <a:ext uri="{FF2B5EF4-FFF2-40B4-BE49-F238E27FC236}">
                <a16:creationId xmlns:a16="http://schemas.microsoft.com/office/drawing/2014/main" id="{127EAE70-068F-4438-846A-A93C58CFEF08}"/>
              </a:ext>
            </a:extLst>
          </p:cNvPr>
          <p:cNvSpPr>
            <a:spLocks noGrp="1"/>
          </p:cNvSpPr>
          <p:nvPr>
            <p:ph idx="1"/>
          </p:nvPr>
        </p:nvSpPr>
        <p:spPr>
          <a:xfrm>
            <a:off x="609601" y="1137920"/>
            <a:ext cx="10972800" cy="4947920"/>
          </a:xfrm>
          <a:prstGeom prst="rect">
            <a:avLst/>
          </a:prstGeom>
        </p:spPr>
        <p:txBody>
          <a:bodyPr vert="horz" lIns="0" tIns="0" rIns="0" bIns="0" rtlCol="0" anchor="t" anchorCtr="0">
            <a:noAutofit/>
          </a:bodyPr>
          <a:lstStyle>
            <a:lvl1pPr marL="1412178" indent="-342900">
              <a:spcBef>
                <a:spcPts val="0"/>
              </a:spcBef>
              <a:defRPr lang="en-GB" sz="1800" kern="1200" dirty="0">
                <a:solidFill>
                  <a:schemeClr val="bg1"/>
                </a:solidFill>
                <a:latin typeface="Arial" panose="020B0604020202020204" pitchFamily="34" charset="0"/>
                <a:ea typeface="+mn-ea"/>
                <a:cs typeface="Arial" panose="020B0604020202020204" pitchFamily="34" charset="0"/>
              </a:defRPr>
            </a:lvl1pPr>
            <a:lvl2pPr marL="267319" indent="-267319">
              <a:spcBef>
                <a:spcPts val="0"/>
              </a:spcBef>
              <a:defRPr lang="en-US" sz="1600" kern="1200" dirty="0">
                <a:solidFill>
                  <a:schemeClr val="bg1"/>
                </a:solidFill>
                <a:latin typeface="Arial" panose="020B0604020202020204" pitchFamily="34" charset="0"/>
                <a:ea typeface="+mn-ea"/>
                <a:cs typeface="Arial" panose="020B0604020202020204" pitchFamily="34" charset="0"/>
              </a:defRPr>
            </a:lvl2pPr>
            <a:lvl3pPr marL="267319" indent="-267319">
              <a:spcBef>
                <a:spcPts val="0"/>
              </a:spcBef>
              <a:defRPr lang="en-US" sz="1400" kern="1200" dirty="0">
                <a:solidFill>
                  <a:schemeClr val="bg1"/>
                </a:solidFill>
                <a:latin typeface="Arial" panose="020B0604020202020204" pitchFamily="34" charset="0"/>
                <a:ea typeface="+mn-ea"/>
                <a:cs typeface="Arial" panose="020B0604020202020204" pitchFamily="34" charset="0"/>
              </a:defRPr>
            </a:lvl3pPr>
            <a:lvl4pPr marL="267319" indent="-267319">
              <a:spcBef>
                <a:spcPts val="0"/>
              </a:spcBef>
              <a:defRPr lang="en-US" sz="1200" kern="1200" dirty="0">
                <a:solidFill>
                  <a:schemeClr val="bg1"/>
                </a:solidFill>
                <a:latin typeface="Arial" panose="020B0604020202020204" pitchFamily="34" charset="0"/>
                <a:ea typeface="+mn-ea"/>
                <a:cs typeface="Arial" panose="020B0604020202020204" pitchFamily="34" charset="0"/>
              </a:defRPr>
            </a:lvl4pPr>
            <a:lvl5pPr marL="285750" indent="-285750">
              <a:spcBef>
                <a:spcPts val="0"/>
              </a:spcBef>
              <a:defRPr lang="en-GB" sz="1100" kern="1200" dirty="0">
                <a:solidFill>
                  <a:schemeClr val="bg1"/>
                </a:solidFill>
                <a:latin typeface="Arial" panose="020B0604020202020204" pitchFamily="34" charset="0"/>
                <a:ea typeface="+mn-ea"/>
                <a:cs typeface="Arial" panose="020B0604020202020204" pitchFamily="34" charset="0"/>
              </a:defRPr>
            </a:lvl5pPr>
          </a:lstStyle>
          <a:p>
            <a:pPr marL="267319" lvl="0" indent="-267319" algn="l" defTabSz="685434" rtl="0" eaLnBrk="1" latinLnBrk="0" hangingPunct="1">
              <a:spcBef>
                <a:spcPct val="20000"/>
              </a:spcBef>
              <a:spcAft>
                <a:spcPts val="600"/>
              </a:spcAft>
              <a:buClr>
                <a:schemeClr val="tx2"/>
              </a:buClr>
              <a:buSzPct val="70000"/>
              <a:buFont typeface="Arial" panose="020B0604020202020204" pitchFamily="34" charset="0"/>
              <a:buChar char="►"/>
              <a:tabLst/>
            </a:pPr>
            <a:r>
              <a:rPr lang="en-US" dirty="0"/>
              <a:t>Edit Master text styles</a:t>
            </a:r>
          </a:p>
          <a:p>
            <a:pPr marL="534639" lvl="1" indent="-267319" algn="l" defTabSz="685434" rtl="0" eaLnBrk="1" latinLnBrk="0" hangingPunct="1">
              <a:spcBef>
                <a:spcPct val="20000"/>
              </a:spcBef>
              <a:spcAft>
                <a:spcPts val="600"/>
              </a:spcAft>
              <a:buClr>
                <a:schemeClr val="tx2"/>
              </a:buClr>
              <a:buSzPct val="70000"/>
              <a:buFont typeface="Arial" panose="020B0604020202020204" pitchFamily="34" charset="0"/>
              <a:buChar char="►"/>
              <a:tabLst/>
            </a:pPr>
            <a:r>
              <a:rPr lang="en-US" dirty="0"/>
              <a:t>Second level</a:t>
            </a:r>
          </a:p>
          <a:p>
            <a:pPr marL="801958" lvl="2" indent="-267319" algn="l" defTabSz="685434" rtl="0" eaLnBrk="1" latinLnBrk="0" hangingPunct="1">
              <a:spcBef>
                <a:spcPct val="20000"/>
              </a:spcBef>
              <a:spcAft>
                <a:spcPts val="600"/>
              </a:spcAft>
              <a:buClr>
                <a:schemeClr val="tx2"/>
              </a:buClr>
              <a:buSzPct val="70000"/>
              <a:buFont typeface="Arial" panose="020B0604020202020204" pitchFamily="34" charset="0"/>
              <a:buChar char="►"/>
              <a:tabLst/>
            </a:pPr>
            <a:r>
              <a:rPr lang="en-US" dirty="0"/>
              <a:t>Third level</a:t>
            </a:r>
          </a:p>
          <a:p>
            <a:pPr marL="1069277" lvl="3" indent="-267319" algn="l" defTabSz="685434" rtl="0" eaLnBrk="1" latinLnBrk="0" hangingPunct="1">
              <a:spcBef>
                <a:spcPct val="20000"/>
              </a:spcBef>
              <a:spcAft>
                <a:spcPts val="600"/>
              </a:spcAft>
              <a:buClr>
                <a:schemeClr val="tx2"/>
              </a:buClr>
              <a:buSzPct val="70000"/>
              <a:buFont typeface="Arial" panose="020B0604020202020204" pitchFamily="34" charset="0"/>
              <a:buChar char="►"/>
              <a:tabLst/>
            </a:pPr>
            <a:r>
              <a:rPr lang="en-US" dirty="0"/>
              <a:t>Fourth level</a:t>
            </a:r>
          </a:p>
          <a:p>
            <a:pPr marL="1336597" lvl="4" indent="-267319" algn="l" defTabSz="685434" rtl="0" eaLnBrk="1" latinLnBrk="0" hangingPunct="1">
              <a:spcBef>
                <a:spcPct val="20000"/>
              </a:spcBef>
              <a:spcAft>
                <a:spcPts val="600"/>
              </a:spcAft>
              <a:buClr>
                <a:schemeClr val="tx2"/>
              </a:buClr>
              <a:buSzPct val="70000"/>
              <a:buFont typeface="Arial" panose="020B0604020202020204" pitchFamily="34" charset="0"/>
              <a:buChar char="►"/>
              <a:tabLst/>
            </a:pPr>
            <a:r>
              <a:rPr lang="en-US" dirty="0"/>
              <a:t>Fifth level</a:t>
            </a:r>
            <a:endParaRPr lang="en-GB" dirty="0"/>
          </a:p>
        </p:txBody>
      </p:sp>
    </p:spTree>
    <p:extLst>
      <p:ext uri="{BB962C8B-B14F-4D97-AF65-F5344CB8AC3E}">
        <p14:creationId xmlns:p14="http://schemas.microsoft.com/office/powerpoint/2010/main" val="37883454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vert="horz" lIns="0" tIns="0" rIns="0" bIns="0" rtlCol="0" anchor="t" anchorCtr="0">
            <a:noAutofit/>
          </a:bodyPr>
          <a:lstStyle>
            <a:lvl1pPr>
              <a:defRPr lang="en-GB" dirty="0"/>
            </a:lvl1pPr>
          </a:lstStyle>
          <a:p>
            <a:pPr lvl="0"/>
            <a:r>
              <a:rPr lang="en-US" dirty="0"/>
              <a:t>Standard slide</a:t>
            </a:r>
            <a:endParaRPr lang="en-GB" dirty="0"/>
          </a:p>
        </p:txBody>
      </p:sp>
      <p:sp>
        <p:nvSpPr>
          <p:cNvPr id="3" name="Line 10">
            <a:extLst>
              <a:ext uri="{FF2B5EF4-FFF2-40B4-BE49-F238E27FC236}">
                <a16:creationId xmlns:a16="http://schemas.microsoft.com/office/drawing/2014/main" id="{C6ED45EA-07D7-4BE4-95D9-CBB2131796AC}"/>
              </a:ext>
            </a:extLst>
          </p:cNvPr>
          <p:cNvSpPr>
            <a:spLocks noChangeShapeType="1"/>
          </p:cNvSpPr>
          <p:nvPr userDrawn="1"/>
        </p:nvSpPr>
        <p:spPr bwMode="auto">
          <a:xfrm>
            <a:off x="609602" y="907750"/>
            <a:ext cx="1101170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Tree>
    <p:extLst>
      <p:ext uri="{BB962C8B-B14F-4D97-AF65-F5344CB8AC3E}">
        <p14:creationId xmlns:p14="http://schemas.microsoft.com/office/powerpoint/2010/main" val="15257149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329" y="1869442"/>
            <a:ext cx="5390400" cy="4220209"/>
          </a:xfrm>
        </p:spPr>
        <p:txBody>
          <a:bodyPr/>
          <a:lstStyle>
            <a:lvl1pPr marL="267319" indent="-267319">
              <a:buFont typeface="Arial" panose="020B0604020202020204" pitchFamily="34" charset="0"/>
              <a:buChar char="►"/>
              <a:defRPr sz="1499">
                <a:solidFill>
                  <a:schemeClr val="bg1"/>
                </a:solidFill>
                <a:latin typeface="Arial" panose="020B0604020202020204" pitchFamily="34" charset="0"/>
                <a:cs typeface="Arial" panose="020B0604020202020204" pitchFamily="34" charset="0"/>
              </a:defRPr>
            </a:lvl1pPr>
            <a:lvl2pPr marL="534639" indent="-267319">
              <a:buFont typeface="Arial" panose="020B0604020202020204" pitchFamily="34" charset="0"/>
              <a:buChar char="►"/>
              <a:defRPr sz="1349">
                <a:solidFill>
                  <a:schemeClr val="bg1"/>
                </a:solidFill>
                <a:latin typeface="Arial" panose="020B0604020202020204" pitchFamily="34" charset="0"/>
                <a:cs typeface="Arial" panose="020B0604020202020204" pitchFamily="34" charset="0"/>
              </a:defRPr>
            </a:lvl2pPr>
            <a:lvl3pPr marL="801958" indent="-267319">
              <a:buFont typeface="Arial" panose="020B0604020202020204" pitchFamily="34" charset="0"/>
              <a:buChar char="►"/>
              <a:defRPr sz="1199">
                <a:solidFill>
                  <a:schemeClr val="bg1"/>
                </a:solidFill>
                <a:latin typeface="Arial" panose="020B0604020202020204" pitchFamily="34" charset="0"/>
                <a:cs typeface="Arial" panose="020B0604020202020204" pitchFamily="34" charset="0"/>
              </a:defRPr>
            </a:lvl3pPr>
            <a:lvl4pPr marL="1069277" indent="-267319">
              <a:buFont typeface="Arial" panose="020B0604020202020204" pitchFamily="34" charset="0"/>
              <a:buChar char="►"/>
              <a:defRPr sz="1049">
                <a:solidFill>
                  <a:schemeClr val="bg1"/>
                </a:solidFill>
                <a:latin typeface="Arial" panose="020B0604020202020204" pitchFamily="34" charset="0"/>
                <a:cs typeface="Arial" panose="020B0604020202020204" pitchFamily="34" charset="0"/>
              </a:defRPr>
            </a:lvl4pPr>
            <a:lvl5pPr marL="1336597" indent="-267319">
              <a:buFont typeface="Arial" panose="020B0604020202020204" pitchFamily="34" charset="0"/>
              <a:buChar char="►"/>
              <a:defRPr sz="900">
                <a:solidFill>
                  <a:schemeClr val="bg1"/>
                </a:solidFill>
                <a:latin typeface="Arial" panose="020B0604020202020204" pitchFamily="34" charset="0"/>
                <a:cs typeface="Arial" panose="020B0604020202020204" pitchFamily="34" charset="0"/>
              </a:defRPr>
            </a:lvl5pPr>
            <a:lvl6pPr>
              <a:defRPr sz="1349"/>
            </a:lvl6pPr>
            <a:lvl7pPr>
              <a:defRPr sz="1349"/>
            </a:lvl7pPr>
            <a:lvl8pPr>
              <a:defRPr sz="1349"/>
            </a:lvl8pPr>
            <a:lvl9pPr>
              <a:defRPr sz="1349"/>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6405" y="1869442"/>
            <a:ext cx="5390400" cy="4220209"/>
          </a:xfrm>
        </p:spPr>
        <p:txBody>
          <a:bodyPr/>
          <a:lstStyle>
            <a:lvl1pPr marL="267319" indent="-267319">
              <a:buFont typeface="Arial" panose="020B0604020202020204" pitchFamily="34" charset="0"/>
              <a:buChar char="►"/>
              <a:defRPr sz="1499">
                <a:solidFill>
                  <a:schemeClr val="bg1"/>
                </a:solidFill>
                <a:latin typeface="Arial" panose="020B0604020202020204" pitchFamily="34" charset="0"/>
                <a:cs typeface="Arial" panose="020B0604020202020204" pitchFamily="34" charset="0"/>
              </a:defRPr>
            </a:lvl1pPr>
            <a:lvl2pPr marL="534639" indent="-267319">
              <a:buFont typeface="Arial" panose="020B0604020202020204" pitchFamily="34" charset="0"/>
              <a:buChar char="►"/>
              <a:defRPr sz="1349">
                <a:solidFill>
                  <a:schemeClr val="bg1"/>
                </a:solidFill>
                <a:latin typeface="Arial" panose="020B0604020202020204" pitchFamily="34" charset="0"/>
                <a:cs typeface="Arial" panose="020B0604020202020204" pitchFamily="34" charset="0"/>
              </a:defRPr>
            </a:lvl2pPr>
            <a:lvl3pPr marL="801958" indent="-267319">
              <a:buFont typeface="Arial" panose="020B0604020202020204" pitchFamily="34" charset="0"/>
              <a:buChar char="►"/>
              <a:defRPr sz="1199">
                <a:solidFill>
                  <a:schemeClr val="bg1"/>
                </a:solidFill>
                <a:latin typeface="Arial" panose="020B0604020202020204" pitchFamily="34" charset="0"/>
                <a:cs typeface="Arial" panose="020B0604020202020204" pitchFamily="34" charset="0"/>
              </a:defRPr>
            </a:lvl3pPr>
            <a:lvl4pPr marL="1069277" indent="-267319">
              <a:buFont typeface="Arial" panose="020B0604020202020204" pitchFamily="34" charset="0"/>
              <a:buChar char="►"/>
              <a:defRPr sz="1049">
                <a:solidFill>
                  <a:schemeClr val="bg1"/>
                </a:solidFill>
                <a:latin typeface="Arial" panose="020B0604020202020204" pitchFamily="34" charset="0"/>
                <a:cs typeface="Arial" panose="020B0604020202020204" pitchFamily="34" charset="0"/>
              </a:defRPr>
            </a:lvl4pPr>
            <a:lvl5pPr marL="1336597" indent="-267319">
              <a:buFont typeface="Arial" panose="020B0604020202020204" pitchFamily="34" charset="0"/>
              <a:buChar char="►"/>
              <a:defRPr sz="900">
                <a:solidFill>
                  <a:schemeClr val="bg1"/>
                </a:solidFill>
                <a:latin typeface="Arial" panose="020B0604020202020204" pitchFamily="34" charset="0"/>
                <a:cs typeface="Arial" panose="020B0604020202020204" pitchFamily="34" charset="0"/>
              </a:defRPr>
            </a:lvl5pPr>
            <a:lvl6pPr>
              <a:defRPr sz="1349"/>
            </a:lvl6pPr>
            <a:lvl7pPr>
              <a:defRPr sz="1349"/>
            </a:lvl7pPr>
            <a:lvl8pPr>
              <a:defRPr sz="1349"/>
            </a:lvl8pPr>
            <a:lvl9pPr>
              <a:defRPr sz="134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latin typeface="Arial" panose="020B0604020202020204" pitchFamily="34" charset="0"/>
                <a:cs typeface="Arial" panose="020B0604020202020204" pitchFamily="34" charset="0"/>
              </a:defRPr>
            </a:lvl1pPr>
          </a:lstStyle>
          <a:p>
            <a:pPr lvl="0"/>
            <a:r>
              <a:rPr lang="en-US"/>
              <a:t>Edit Master text styles</a:t>
            </a:r>
          </a:p>
        </p:txBody>
      </p:sp>
      <p:sp>
        <p:nvSpPr>
          <p:cNvPr id="2" name="Title 1"/>
          <p:cNvSpPr>
            <a:spLocks noGrp="1"/>
          </p:cNvSpPr>
          <p:nvPr>
            <p:ph type="title"/>
          </p:nvPr>
        </p:nvSpPr>
        <p:spPr>
          <a:xfrm>
            <a:off x="609600" y="291973"/>
            <a:ext cx="10972800" cy="590880"/>
          </a:xfrm>
        </p:spPr>
        <p:txBody>
          <a:bodyPr vert="horz" lIns="0" tIns="0" rIns="0" bIns="0" rtlCol="0" anchor="t" anchorCtr="0">
            <a:noAutofit/>
          </a:bodyPr>
          <a:lstStyle>
            <a:lvl1pPr>
              <a:defRPr lang="en-US" dirty="0"/>
            </a:lvl1pPr>
          </a:lstStyle>
          <a:p>
            <a:pPr lvl="0"/>
            <a:r>
              <a:rPr lang="en-US" dirty="0"/>
              <a:t>Click to edit Master title style</a:t>
            </a:r>
          </a:p>
        </p:txBody>
      </p:sp>
      <p:sp>
        <p:nvSpPr>
          <p:cNvPr id="9" name="Line 10">
            <a:extLst>
              <a:ext uri="{FF2B5EF4-FFF2-40B4-BE49-F238E27FC236}">
                <a16:creationId xmlns:a16="http://schemas.microsoft.com/office/drawing/2014/main" id="{04B06CAE-5FB1-4603-B59C-091CBDD47D42}"/>
              </a:ext>
            </a:extLst>
          </p:cNvPr>
          <p:cNvSpPr>
            <a:spLocks noChangeShapeType="1"/>
          </p:cNvSpPr>
          <p:nvPr userDrawn="1"/>
        </p:nvSpPr>
        <p:spPr bwMode="auto">
          <a:xfrm>
            <a:off x="609602" y="907750"/>
            <a:ext cx="1101170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Tree>
    <p:extLst>
      <p:ext uri="{BB962C8B-B14F-4D97-AF65-F5344CB8AC3E}">
        <p14:creationId xmlns:p14="http://schemas.microsoft.com/office/powerpoint/2010/main" val="32191591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0" y="291973"/>
            <a:ext cx="10972800" cy="590880"/>
          </a:xfrm>
        </p:spPr>
        <p:txBody>
          <a:bodyPr vert="horz" lIns="0" tIns="0" rIns="0" bIns="0" rtlCol="0" anchor="t" anchorCtr="0">
            <a:noAutofit/>
          </a:bodyPr>
          <a:lstStyle>
            <a:lvl1pPr>
              <a:defRPr lang="en-GB" dirty="0"/>
            </a:lvl1pPr>
          </a:lstStyle>
          <a:p>
            <a:pPr lvl="0"/>
            <a:r>
              <a:rPr lang="en-US" dirty="0"/>
              <a:t>Click to edit Master title style</a:t>
            </a:r>
            <a:endParaRPr lang="en-GB" dirty="0"/>
          </a:p>
        </p:txBody>
      </p:sp>
      <p:sp>
        <p:nvSpPr>
          <p:cNvPr id="6" name="Line 10">
            <a:extLst>
              <a:ext uri="{FF2B5EF4-FFF2-40B4-BE49-F238E27FC236}">
                <a16:creationId xmlns:a16="http://schemas.microsoft.com/office/drawing/2014/main" id="{8E9B660A-29E5-49A2-9D87-2D7C78CC1148}"/>
              </a:ext>
            </a:extLst>
          </p:cNvPr>
          <p:cNvSpPr>
            <a:spLocks noChangeShapeType="1"/>
          </p:cNvSpPr>
          <p:nvPr userDrawn="1"/>
        </p:nvSpPr>
        <p:spPr bwMode="auto">
          <a:xfrm>
            <a:off x="609602" y="907750"/>
            <a:ext cx="1101170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Tree>
    <p:extLst>
      <p:ext uri="{BB962C8B-B14F-4D97-AF65-F5344CB8AC3E}">
        <p14:creationId xmlns:p14="http://schemas.microsoft.com/office/powerpoint/2010/main" val="30583987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descr="A blurry image of a rainbow&#10;&#10;Description automatically generated">
            <a:extLst>
              <a:ext uri="{FF2B5EF4-FFF2-40B4-BE49-F238E27FC236}">
                <a16:creationId xmlns:a16="http://schemas.microsoft.com/office/drawing/2014/main" id="{317BE7A3-A673-B58A-8BE4-D36A0E590D3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5" name="Group 4">
            <a:extLst>
              <a:ext uri="{FF2B5EF4-FFF2-40B4-BE49-F238E27FC236}">
                <a16:creationId xmlns:a16="http://schemas.microsoft.com/office/drawing/2014/main" id="{3D8D2553-DCAF-2D9D-2138-FE4E794B7FFA}"/>
              </a:ext>
            </a:extLst>
          </p:cNvPr>
          <p:cNvGrpSpPr/>
          <p:nvPr userDrawn="1"/>
        </p:nvGrpSpPr>
        <p:grpSpPr>
          <a:xfrm>
            <a:off x="485775" y="6164633"/>
            <a:ext cx="4940935" cy="318770"/>
            <a:chOff x="485775" y="6164633"/>
            <a:chExt cx="4940935" cy="318770"/>
          </a:xfrm>
        </p:grpSpPr>
        <p:sp>
          <p:nvSpPr>
            <p:cNvPr id="297" name="Freeform 296">
              <a:extLst>
                <a:ext uri="{FF2B5EF4-FFF2-40B4-BE49-F238E27FC236}">
                  <a16:creationId xmlns:a16="http://schemas.microsoft.com/office/drawing/2014/main" id="{AD4E5D8B-12B4-19F3-17D4-D12BF368FC85}"/>
                </a:ext>
              </a:extLst>
            </p:cNvPr>
            <p:cNvSpPr/>
            <p:nvPr/>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98" name="Freeform 297">
              <a:extLst>
                <a:ext uri="{FF2B5EF4-FFF2-40B4-BE49-F238E27FC236}">
                  <a16:creationId xmlns:a16="http://schemas.microsoft.com/office/drawing/2014/main" id="{219789D6-6B07-F2E6-06BE-8CA9DC83E385}"/>
                </a:ext>
              </a:extLst>
            </p:cNvPr>
            <p:cNvSpPr/>
            <p:nvPr/>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9767D4D9-A47B-4020-6B9B-87B081166C85}"/>
              </a:ext>
            </a:extLst>
          </p:cNvPr>
          <p:cNvGrpSpPr/>
          <p:nvPr userDrawn="1"/>
        </p:nvGrpSpPr>
        <p:grpSpPr>
          <a:xfrm>
            <a:off x="485774" y="1291008"/>
            <a:ext cx="5706110" cy="4360545"/>
            <a:chOff x="485774" y="1291008"/>
            <a:chExt cx="5706110" cy="4360545"/>
          </a:xfrm>
        </p:grpSpPr>
        <p:sp>
          <p:nvSpPr>
            <p:cNvPr id="299" name="Freeform 298">
              <a:extLst>
                <a:ext uri="{FF2B5EF4-FFF2-40B4-BE49-F238E27FC236}">
                  <a16:creationId xmlns:a16="http://schemas.microsoft.com/office/drawing/2014/main" id="{70589FC3-4491-BD75-2C16-660DF0B71BBC}"/>
                </a:ext>
              </a:extLst>
            </p:cNvPr>
            <p:cNvSpPr/>
            <p:nvPr/>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93" name="Freeform 292">
              <a:extLst>
                <a:ext uri="{FF2B5EF4-FFF2-40B4-BE49-F238E27FC236}">
                  <a16:creationId xmlns:a16="http://schemas.microsoft.com/office/drawing/2014/main" id="{B00DB918-F11D-F855-5478-ECB25A1AC3D1}"/>
                </a:ext>
              </a:extLst>
            </p:cNvPr>
            <p:cNvSpPr/>
            <p:nvPr/>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dirty="0"/>
            </a:p>
          </p:txBody>
        </p:sp>
      </p:grpSp>
      <p:grpSp>
        <p:nvGrpSpPr>
          <p:cNvPr id="13" name="Group 12">
            <a:extLst>
              <a:ext uri="{FF2B5EF4-FFF2-40B4-BE49-F238E27FC236}">
                <a16:creationId xmlns:a16="http://schemas.microsoft.com/office/drawing/2014/main" id="{3FA35A17-6E72-5D10-337D-87AD82CF5161}"/>
              </a:ext>
            </a:extLst>
          </p:cNvPr>
          <p:cNvGrpSpPr>
            <a:grpSpLocks noChangeAspect="1"/>
          </p:cNvGrpSpPr>
          <p:nvPr userDrawn="1"/>
        </p:nvGrpSpPr>
        <p:grpSpPr>
          <a:xfrm>
            <a:off x="10562024" y="5167683"/>
            <a:ext cx="1220400" cy="1285398"/>
            <a:chOff x="3913438" y="-99392"/>
            <a:chExt cx="6512821" cy="6859693"/>
          </a:xfrm>
        </p:grpSpPr>
        <p:sp>
          <p:nvSpPr>
            <p:cNvPr id="14" name="Freeform: Shape 13">
              <a:extLst>
                <a:ext uri="{FF2B5EF4-FFF2-40B4-BE49-F238E27FC236}">
                  <a16:creationId xmlns:a16="http://schemas.microsoft.com/office/drawing/2014/main" id="{DD8B71BF-2CD6-B365-4402-A8FF831788C7}"/>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7A718681-C140-C687-56FE-5B74AAC28F64}"/>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C5F880BD-E431-2A19-D56A-8B37360C1C20}"/>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
        <p:nvSpPr>
          <p:cNvPr id="2" name="Subtitle 2">
            <a:extLst>
              <a:ext uri="{FF2B5EF4-FFF2-40B4-BE49-F238E27FC236}">
                <a16:creationId xmlns:a16="http://schemas.microsoft.com/office/drawing/2014/main" id="{E44F49DD-B1F2-E490-809B-28FC1682FC1B}"/>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6" name="Title 4">
            <a:extLst>
              <a:ext uri="{FF2B5EF4-FFF2-40B4-BE49-F238E27FC236}">
                <a16:creationId xmlns:a16="http://schemas.microsoft.com/office/drawing/2014/main" id="{2258B6DC-35C3-8456-499C-C06889E5F3E1}"/>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7" name="Text Placeholder 288">
            <a:extLst>
              <a:ext uri="{FF2B5EF4-FFF2-40B4-BE49-F238E27FC236}">
                <a16:creationId xmlns:a16="http://schemas.microsoft.com/office/drawing/2014/main" id="{746C9F4A-56F5-8751-D020-048DB53DD3FB}"/>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spTree>
    <p:extLst>
      <p:ext uri="{BB962C8B-B14F-4D97-AF65-F5344CB8AC3E}">
        <p14:creationId xmlns:p14="http://schemas.microsoft.com/office/powerpoint/2010/main" val="37424579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2">
    <p:spTree>
      <p:nvGrpSpPr>
        <p:cNvPr id="1" name=""/>
        <p:cNvGrpSpPr/>
        <p:nvPr/>
      </p:nvGrpSpPr>
      <p:grpSpPr>
        <a:xfrm>
          <a:off x="0" y="0"/>
          <a:ext cx="0" cy="0"/>
          <a:chOff x="0" y="0"/>
          <a:chExt cx="0" cy="0"/>
        </a:xfrm>
      </p:grpSpPr>
      <p:pic>
        <p:nvPicPr>
          <p:cNvPr id="6" name="Picture 5" descr="A bright light in the dark&#10;&#10;Description automatically generated">
            <a:extLst>
              <a:ext uri="{FF2B5EF4-FFF2-40B4-BE49-F238E27FC236}">
                <a16:creationId xmlns:a16="http://schemas.microsoft.com/office/drawing/2014/main" id="{963FEC0B-473D-E3B8-1E1E-E29DFA66AD1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3" name="Group 2">
            <a:extLst>
              <a:ext uri="{FF2B5EF4-FFF2-40B4-BE49-F238E27FC236}">
                <a16:creationId xmlns:a16="http://schemas.microsoft.com/office/drawing/2014/main" id="{DFB16D98-C784-FAB9-BCBC-EA53480E5BA8}"/>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4788DF65-E85A-7EA9-F2BB-B439D5C7EB16}"/>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DB6421F7-1BA7-70C3-4C7B-0694CD3F9A6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grpSp>
        <p:nvGrpSpPr>
          <p:cNvPr id="2" name="Group 1">
            <a:extLst>
              <a:ext uri="{FF2B5EF4-FFF2-40B4-BE49-F238E27FC236}">
                <a16:creationId xmlns:a16="http://schemas.microsoft.com/office/drawing/2014/main" id="{E0E8BD61-2DD9-6340-EB16-98CFEA0A221D}"/>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B4038A11-FAB8-DE3A-2D5D-3D1F11925688}"/>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FD45E8E5-E623-933A-074B-D3B9860ABECB}"/>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grpSp>
      <p:sp>
        <p:nvSpPr>
          <p:cNvPr id="28" name="Subtitle 2">
            <a:extLst>
              <a:ext uri="{FF2B5EF4-FFF2-40B4-BE49-F238E27FC236}">
                <a16:creationId xmlns:a16="http://schemas.microsoft.com/office/drawing/2014/main" id="{4CE2B77E-5DDA-CC5C-A575-69779E57947F}"/>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2C2EB3B4-62C2-DB27-F905-7B5310DF5CFC}"/>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41B1F747-977A-C01C-9182-B92C691E57F0}"/>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4" name="Group 3">
            <a:extLst>
              <a:ext uri="{FF2B5EF4-FFF2-40B4-BE49-F238E27FC236}">
                <a16:creationId xmlns:a16="http://schemas.microsoft.com/office/drawing/2014/main" id="{DA5EC877-2F2D-B87F-413C-A62960EC670C}"/>
              </a:ext>
            </a:extLst>
          </p:cNvPr>
          <p:cNvGrpSpPr>
            <a:grpSpLocks noChangeAspect="1"/>
          </p:cNvGrpSpPr>
          <p:nvPr userDrawn="1"/>
        </p:nvGrpSpPr>
        <p:grpSpPr>
          <a:xfrm>
            <a:off x="10562024" y="5167683"/>
            <a:ext cx="1220400" cy="1285398"/>
            <a:chOff x="3913438" y="-99392"/>
            <a:chExt cx="6512821" cy="6859693"/>
          </a:xfrm>
        </p:grpSpPr>
        <p:sp>
          <p:nvSpPr>
            <p:cNvPr id="5" name="Freeform: Shape 4">
              <a:extLst>
                <a:ext uri="{FF2B5EF4-FFF2-40B4-BE49-F238E27FC236}">
                  <a16:creationId xmlns:a16="http://schemas.microsoft.com/office/drawing/2014/main" id="{DE00CEB3-70C1-B84B-69F4-47C6239A963C}"/>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3B1A4559-3046-DB7C-170D-8B5BA7C09322}"/>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232AF557-95D5-C3A7-8762-30EB758F1305}"/>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4360683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76F31E31-25A6-21A9-5DF2-0E1AA48A3DF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4" name="Group 3">
            <a:extLst>
              <a:ext uri="{FF2B5EF4-FFF2-40B4-BE49-F238E27FC236}">
                <a16:creationId xmlns:a16="http://schemas.microsoft.com/office/drawing/2014/main" id="{195E5ED2-D1BB-AC6E-BF6A-D4BD239F1FE9}"/>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51D43938-5757-1C8A-B3BA-59EC353FB6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A05E7332-D2DE-8669-0AEC-5A2A6ABEC836}"/>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E9C3B74-7F38-B0AE-8CDD-386F5F93EBDC}"/>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3BFAD6BB-BE7F-B979-02B7-6642DECA997E}"/>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EAEBAC9C-4DEF-0172-39AF-392FB46391DA}"/>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2914418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Frame Yellow">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5BBB5A-0446-3C14-B12C-56A5730E1CC1}"/>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3" name="Group 2">
            <a:extLst>
              <a:ext uri="{FF2B5EF4-FFF2-40B4-BE49-F238E27FC236}">
                <a16:creationId xmlns:a16="http://schemas.microsoft.com/office/drawing/2014/main" id="{34EF81A0-CB40-42B3-5E1A-AA5D72BFB4D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F7C1D2CA-2DB1-76BC-DAFE-210631AEC288}"/>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2F198833-5BF3-BB5E-C3B2-7B705558D02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2DC9F8E-6F8C-AF4A-9D84-4AD1502BB512}"/>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17C135C3-9109-7FAF-7A1E-C1697A8F558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7CB01A6-453C-E086-340E-1FA1E3E1B1A3}"/>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719815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Fram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B25F44-CAE3-AE0B-B97B-B0F6E4B43D50}"/>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2" name="Group 1">
            <a:extLst>
              <a:ext uri="{FF2B5EF4-FFF2-40B4-BE49-F238E27FC236}">
                <a16:creationId xmlns:a16="http://schemas.microsoft.com/office/drawing/2014/main" id="{7E7E8938-439A-DB5B-B3DF-7EF202013D5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4" name="Group 3">
            <a:extLst>
              <a:ext uri="{FF2B5EF4-FFF2-40B4-BE49-F238E27FC236}">
                <a16:creationId xmlns:a16="http://schemas.microsoft.com/office/drawing/2014/main" id="{1A067759-C6C3-3B7B-ABF5-859A6A6352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6" name="Freeform 5">
              <a:extLst>
                <a:ext uri="{FF2B5EF4-FFF2-40B4-BE49-F238E27FC236}">
                  <a16:creationId xmlns:a16="http://schemas.microsoft.com/office/drawing/2014/main" id="{CC99724B-50FD-5B78-B6B7-D645073026A7}"/>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grpSp>
      <p:grpSp>
        <p:nvGrpSpPr>
          <p:cNvPr id="5" name="Group 4">
            <a:extLst>
              <a:ext uri="{FF2B5EF4-FFF2-40B4-BE49-F238E27FC236}">
                <a16:creationId xmlns:a16="http://schemas.microsoft.com/office/drawing/2014/main" id="{DFEC4647-A297-6D44-253F-7CB799E41956}"/>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6077FE96-06E1-764F-EF1D-227F096A7207}"/>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1EB8010C-6DC5-5ED2-865B-9ECC10B1F52E}"/>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4E8B4FD0-7989-32A2-2C2D-B98F2CA72ACD}"/>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530665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Title Slide Frame Yellow">
    <p:bg>
      <p:bgPr>
        <a:solidFill>
          <a:schemeClr val="tx1"/>
        </a:solidFill>
        <a:effectLst/>
      </p:bgPr>
    </p:bg>
    <p:spTree>
      <p:nvGrpSpPr>
        <p:cNvPr id="1" name=""/>
        <p:cNvGrpSpPr/>
        <p:nvPr/>
      </p:nvGrpSpPr>
      <p:grpSpPr>
        <a:xfrm>
          <a:off x="0" y="0"/>
          <a:ext cx="0" cy="0"/>
          <a:chOff x="0" y="0"/>
          <a:chExt cx="0" cy="0"/>
        </a:xfrm>
      </p:grpSpPr>
      <p:pic>
        <p:nvPicPr>
          <p:cNvPr id="13" name="Picture 12" descr="A group of people sitting at a round table&#10;&#10;AI-generated content may be incorrect.">
            <a:extLst>
              <a:ext uri="{FF2B5EF4-FFF2-40B4-BE49-F238E27FC236}">
                <a16:creationId xmlns:a16="http://schemas.microsoft.com/office/drawing/2014/main" id="{A9FA04C7-F84C-53B1-7007-1DB7C6E47816}"/>
              </a:ext>
            </a:extLst>
          </p:cNvPr>
          <p:cNvPicPr>
            <a:picLocks noChangeAspect="1"/>
          </p:cNvPicPr>
          <p:nvPr userDrawn="1"/>
        </p:nvPicPr>
        <p:blipFill rotWithShape="1">
          <a:blip r:embed="rId2"/>
          <a:srcRect l="7370" r="7370"/>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D5BBB5A-0446-3C14-B12C-56A5730E1CC1}"/>
              </a:ext>
              <a:ext uri="{C183D7F6-B498-43B3-948B-1728B52AA6E4}">
                <adec:decorative xmlns:adec="http://schemas.microsoft.com/office/drawing/2017/decorative" val="1"/>
              </a:ext>
            </a:extLst>
          </p:cNvPr>
          <p:cNvSpPr/>
          <p:nvPr userDrawn="1"/>
        </p:nvSpPr>
        <p:spPr>
          <a:xfrm>
            <a:off x="0" y="0"/>
            <a:ext cx="10265518"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3" name="Group 2">
            <a:extLst>
              <a:ext uri="{FF2B5EF4-FFF2-40B4-BE49-F238E27FC236}">
                <a16:creationId xmlns:a16="http://schemas.microsoft.com/office/drawing/2014/main" id="{34EF81A0-CB40-42B3-5E1A-AA5D72BFB4D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F7C1D2CA-2DB1-76BC-DAFE-210631AEC288}"/>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2F198833-5BF3-BB5E-C3B2-7B705558D02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2DC9F8E-6F8C-AF4A-9D84-4AD1502BB512}"/>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17C135C3-9109-7FAF-7A1E-C1697A8F558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7CB01A6-453C-E086-340E-1FA1E3E1B1A3}"/>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4686762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Frame Wri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6FA399-654A-7130-1FF0-0F0197A98C2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11"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38649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2" name="Title 4">
            <a:extLst>
              <a:ext uri="{FF2B5EF4-FFF2-40B4-BE49-F238E27FC236}">
                <a16:creationId xmlns:a16="http://schemas.microsoft.com/office/drawing/2014/main" id="{1F7B1FDC-B90E-6693-A750-B9BA4B535E8A}"/>
              </a:ext>
            </a:extLst>
          </p:cNvPr>
          <p:cNvSpPr>
            <a:spLocks noGrp="1"/>
          </p:cNvSpPr>
          <p:nvPr>
            <p:ph type="title"/>
          </p:nvPr>
        </p:nvSpPr>
        <p:spPr>
          <a:xfrm>
            <a:off x="889762" y="21272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13"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44759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CB01B256-70C6-9663-9CC6-1F22ADBAE7C3}"/>
              </a:ext>
            </a:extLst>
          </p:cNvPr>
          <p:cNvGrpSpPr/>
          <p:nvPr userDrawn="1"/>
        </p:nvGrpSpPr>
        <p:grpSpPr>
          <a:xfrm>
            <a:off x="485774" y="719508"/>
            <a:ext cx="5706110" cy="4360545"/>
            <a:chOff x="485774" y="719508"/>
            <a:chExt cx="5706110" cy="4360545"/>
          </a:xfrm>
        </p:grpSpPr>
        <p:sp>
          <p:nvSpPr>
            <p:cNvPr id="10" name="Freeform 25">
              <a:extLst>
                <a:ext uri="{FF2B5EF4-FFF2-40B4-BE49-F238E27FC236}">
                  <a16:creationId xmlns:a16="http://schemas.microsoft.com/office/drawing/2014/main" id="{F7E50E80-DFF0-E065-898F-1AFD970459B6}"/>
                </a:ext>
              </a:extLst>
            </p:cNvPr>
            <p:cNvSpPr/>
            <p:nvPr userDrawn="1"/>
          </p:nvSpPr>
          <p:spPr>
            <a:xfrm>
              <a:off x="485774" y="49784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14" name="Freeform 3">
              <a:extLst>
                <a:ext uri="{FF2B5EF4-FFF2-40B4-BE49-F238E27FC236}">
                  <a16:creationId xmlns:a16="http://schemas.microsoft.com/office/drawing/2014/main" id="{7E9D0337-F340-664F-6A13-B03AA4BA4F82}"/>
                </a:ext>
              </a:extLst>
            </p:cNvPr>
            <p:cNvSpPr/>
            <p:nvPr userDrawn="1"/>
          </p:nvSpPr>
          <p:spPr>
            <a:xfrm>
              <a:off x="485775" y="7195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sp>
        <p:nvSpPr>
          <p:cNvPr id="15" name="TextBox 14">
            <a:extLst>
              <a:ext uri="{FF2B5EF4-FFF2-40B4-BE49-F238E27FC236}">
                <a16:creationId xmlns:a16="http://schemas.microsoft.com/office/drawing/2014/main" id="{EEB2775D-C14D-1FFE-E3E9-4E62DDA32301}"/>
              </a:ext>
            </a:extLst>
          </p:cNvPr>
          <p:cNvSpPr txBox="1"/>
          <p:nvPr userDrawn="1"/>
        </p:nvSpPr>
        <p:spPr>
          <a:xfrm>
            <a:off x="461984" y="5552404"/>
            <a:ext cx="1045073" cy="197581"/>
          </a:xfrm>
          <a:prstGeom prst="rect">
            <a:avLst/>
          </a:prstGeom>
          <a:noFill/>
        </p:spPr>
        <p:txBody>
          <a:bodyPr wrap="square" lIns="0" tIns="0" rIns="0" bIns="0" rtlCol="0" anchor="ctr" anchorCtr="0">
            <a:noAutofit/>
          </a:bodyPr>
          <a:lstStyle/>
          <a:p>
            <a:r>
              <a:rPr lang="en-GB" sz="1200" dirty="0">
                <a:solidFill>
                  <a:schemeClr val="bg1"/>
                </a:solidFill>
                <a:latin typeface="EYInterstate Light" panose="02000506000000020004" pitchFamily="2" charset="0"/>
              </a:rPr>
              <a:t>Written by</a:t>
            </a:r>
          </a:p>
        </p:txBody>
      </p:sp>
      <p:sp>
        <p:nvSpPr>
          <p:cNvPr id="16" name="Text Placeholder 16">
            <a:extLst>
              <a:ext uri="{FF2B5EF4-FFF2-40B4-BE49-F238E27FC236}">
                <a16:creationId xmlns:a16="http://schemas.microsoft.com/office/drawing/2014/main" id="{FAE2F50B-78AF-04F3-4BFF-980630AF7AFF}"/>
              </a:ext>
            </a:extLst>
          </p:cNvPr>
          <p:cNvSpPr>
            <a:spLocks noGrp="1"/>
          </p:cNvSpPr>
          <p:nvPr>
            <p:ph type="body" sz="quarter" idx="14" hasCustomPrompt="1"/>
          </p:nvPr>
        </p:nvSpPr>
        <p:spPr>
          <a:xfrm>
            <a:off x="1333184" y="5966393"/>
            <a:ext cx="3089275" cy="180000"/>
          </a:xfrm>
        </p:spPr>
        <p:txBody>
          <a:bodyPr/>
          <a:lstStyle>
            <a:lvl1pPr marL="0" indent="0">
              <a:buNone/>
              <a:defRPr sz="1200">
                <a:solidFill>
                  <a:schemeClr val="tx2"/>
                </a:solidFill>
              </a:defRPr>
            </a:lvl1pPr>
          </a:lstStyle>
          <a:p>
            <a:pPr lvl="0"/>
            <a:r>
              <a:rPr lang="en-US" dirty="0"/>
              <a:t>Name Surname</a:t>
            </a:r>
            <a:endParaRPr lang="en-GB" dirty="0"/>
          </a:p>
        </p:txBody>
      </p:sp>
      <p:sp>
        <p:nvSpPr>
          <p:cNvPr id="17" name="Text Placeholder 16">
            <a:extLst>
              <a:ext uri="{FF2B5EF4-FFF2-40B4-BE49-F238E27FC236}">
                <a16:creationId xmlns:a16="http://schemas.microsoft.com/office/drawing/2014/main" id="{A5473ED8-C1F4-379D-AE01-5E7A3D5F3401}"/>
              </a:ext>
            </a:extLst>
          </p:cNvPr>
          <p:cNvSpPr>
            <a:spLocks noGrp="1"/>
          </p:cNvSpPr>
          <p:nvPr>
            <p:ph type="body" sz="quarter" idx="15" hasCustomPrompt="1"/>
          </p:nvPr>
        </p:nvSpPr>
        <p:spPr>
          <a:xfrm>
            <a:off x="1333184" y="6164011"/>
            <a:ext cx="3089275" cy="180000"/>
          </a:xfrm>
        </p:spPr>
        <p:txBody>
          <a:bodyPr/>
          <a:lstStyle>
            <a:lvl1pPr marL="0" indent="0">
              <a:buNone/>
              <a:defRPr sz="1200">
                <a:solidFill>
                  <a:schemeClr val="bg1"/>
                </a:solidFill>
              </a:defRPr>
            </a:lvl1pPr>
          </a:lstStyle>
          <a:p>
            <a:pPr lvl="0"/>
            <a:r>
              <a:rPr lang="en-US" dirty="0"/>
              <a:t>Job Title</a:t>
            </a:r>
            <a:endParaRPr lang="en-GB" dirty="0"/>
          </a:p>
        </p:txBody>
      </p:sp>
      <p:sp>
        <p:nvSpPr>
          <p:cNvPr id="18" name="Picture Placeholder 19">
            <a:extLst>
              <a:ext uri="{FF2B5EF4-FFF2-40B4-BE49-F238E27FC236}">
                <a16:creationId xmlns:a16="http://schemas.microsoft.com/office/drawing/2014/main" id="{812BC08D-D0F7-900D-1481-4C172F6BE56E}"/>
              </a:ext>
            </a:extLst>
          </p:cNvPr>
          <p:cNvSpPr>
            <a:spLocks noGrp="1"/>
          </p:cNvSpPr>
          <p:nvPr>
            <p:ph type="pic" sz="quarter" idx="16"/>
          </p:nvPr>
        </p:nvSpPr>
        <p:spPr>
          <a:xfrm>
            <a:off x="461983" y="5861846"/>
            <a:ext cx="576000" cy="576000"/>
          </a:xfrm>
          <a:prstGeom prst="ellipse">
            <a:avLst/>
          </a:prstGeom>
        </p:spPr>
        <p:txBody>
          <a:bodyPr anchor="ctr"/>
          <a:lstStyle>
            <a:lvl1pPr marL="0" indent="0" algn="ctr">
              <a:buNone/>
              <a:defRPr sz="900">
                <a:solidFill>
                  <a:schemeClr val="bg1"/>
                </a:solidFill>
              </a:defRPr>
            </a:lvl1pPr>
          </a:lstStyle>
          <a:p>
            <a:endParaRPr lang="en-GB" dirty="0"/>
          </a:p>
        </p:txBody>
      </p:sp>
      <p:cxnSp>
        <p:nvCxnSpPr>
          <p:cNvPr id="19" name="Straight Connector 18">
            <a:extLst>
              <a:ext uri="{FF2B5EF4-FFF2-40B4-BE49-F238E27FC236}">
                <a16:creationId xmlns:a16="http://schemas.microsoft.com/office/drawing/2014/main" id="{D25B130A-4E65-32BD-4CB8-C7E2B623FD74}"/>
              </a:ext>
            </a:extLst>
          </p:cNvPr>
          <p:cNvCxnSpPr>
            <a:cxnSpLocks/>
          </p:cNvCxnSpPr>
          <p:nvPr userDrawn="1"/>
        </p:nvCxnSpPr>
        <p:spPr>
          <a:xfrm>
            <a:off x="1333184" y="5656264"/>
            <a:ext cx="8122101" cy="0"/>
          </a:xfrm>
          <a:prstGeom prst="line">
            <a:avLst/>
          </a:prstGeom>
          <a:ln w="952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6E3CB0E-CBF5-F5C6-CBEB-87739E77EC65}"/>
              </a:ext>
            </a:extLst>
          </p:cNvPr>
          <p:cNvGrpSpPr>
            <a:grpSpLocks noChangeAspect="1"/>
          </p:cNvGrpSpPr>
          <p:nvPr userDrawn="1"/>
        </p:nvGrpSpPr>
        <p:grpSpPr>
          <a:xfrm>
            <a:off x="10562024" y="5167683"/>
            <a:ext cx="1220400" cy="1285398"/>
            <a:chOff x="3913438" y="-99392"/>
            <a:chExt cx="6512821" cy="6859693"/>
          </a:xfrm>
        </p:grpSpPr>
        <p:sp>
          <p:nvSpPr>
            <p:cNvPr id="5" name="Freeform: Shape 4">
              <a:extLst>
                <a:ext uri="{FF2B5EF4-FFF2-40B4-BE49-F238E27FC236}">
                  <a16:creationId xmlns:a16="http://schemas.microsoft.com/office/drawing/2014/main" id="{AE86F64B-08DB-E5D4-B2AA-6649ABAD8123}"/>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91B14B79-79B7-68CD-1151-6FCC77898E68}"/>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AACAAE5A-2AFE-71BF-47E0-9339A3B83489}"/>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4339922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Fram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13817A-1A0E-6215-C86F-711F67622AC3}"/>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9167EEE6-F985-2112-F3A8-85F1A04A37B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166D7E4E-2A81-A5AB-16CA-DBCEFBD5914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67AEBF90-6B4E-C743-2098-786F67C750D5}"/>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0C9C1757-8C94-A6AF-A3BA-BBD03B3D52CA}"/>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AA6AE5F3-3050-E5BF-9762-F46B3D60EEC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9D23A643-B30A-6BB1-47DB-C281B5429370}"/>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0167973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Fram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B25F44-CAE3-AE0B-B97B-B0F6E4B43D50}"/>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2" name="Group 1">
            <a:extLst>
              <a:ext uri="{FF2B5EF4-FFF2-40B4-BE49-F238E27FC236}">
                <a16:creationId xmlns:a16="http://schemas.microsoft.com/office/drawing/2014/main" id="{7E7E8938-439A-DB5B-B3DF-7EF202013D5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4" name="Group 3">
            <a:extLst>
              <a:ext uri="{FF2B5EF4-FFF2-40B4-BE49-F238E27FC236}">
                <a16:creationId xmlns:a16="http://schemas.microsoft.com/office/drawing/2014/main" id="{1A067759-C6C3-3B7B-ABF5-859A6A6352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6" name="Freeform 5">
              <a:extLst>
                <a:ext uri="{FF2B5EF4-FFF2-40B4-BE49-F238E27FC236}">
                  <a16:creationId xmlns:a16="http://schemas.microsoft.com/office/drawing/2014/main" id="{CC99724B-50FD-5B78-B6B7-D645073026A7}"/>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grpSp>
      <p:grpSp>
        <p:nvGrpSpPr>
          <p:cNvPr id="5" name="Group 4">
            <a:extLst>
              <a:ext uri="{FF2B5EF4-FFF2-40B4-BE49-F238E27FC236}">
                <a16:creationId xmlns:a16="http://schemas.microsoft.com/office/drawing/2014/main" id="{DFEC4647-A297-6D44-253F-7CB799E41956}"/>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6077FE96-06E1-764F-EF1D-227F096A7207}"/>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1EB8010C-6DC5-5ED2-865B-9ECC10B1F52E}"/>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4E8B4FD0-7989-32A2-2C2D-B98F2CA72ACD}"/>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5316672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Slide Fram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8D4830-1AF6-9C3D-EC53-70FC3C7CBE5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E8BA944B-A631-ACF6-36AE-7C814C7A5C9A}"/>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3" name="Group 2">
            <a:extLst>
              <a:ext uri="{FF2B5EF4-FFF2-40B4-BE49-F238E27FC236}">
                <a16:creationId xmlns:a16="http://schemas.microsoft.com/office/drawing/2014/main" id="{B1B984E4-95BA-5123-1CFC-48CE97FD819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 name="Freeform 1">
              <a:extLst>
                <a:ext uri="{FF2B5EF4-FFF2-40B4-BE49-F238E27FC236}">
                  <a16:creationId xmlns:a16="http://schemas.microsoft.com/office/drawing/2014/main" id="{63327741-8A1F-B922-5F7C-0313A67883A4}"/>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4C06C001-67C6-86C4-D219-6D9FF2EE00C4}"/>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67864A79-9397-C095-6A60-037405E99933}"/>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349A99C1-F5EA-E9BD-DDAD-6B8B04AA2AB0}"/>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9794E93B-1732-5AE8-2F55-692D141C96CF}"/>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5639206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Fram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D7BB4A-5FCC-BE0E-4598-A4CBBA847A08}"/>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6DE89320-B084-3AA1-F041-ECD9699F7EF4}"/>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E76002E9-E0C8-43F6-867E-B59C9AE9217B}"/>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00C864"/>
                </a:gs>
                <a:gs pos="100000">
                  <a:srgbClr val="4696FF"/>
                </a:gs>
              </a:gsLst>
              <a:lin ang="1860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9D6D404D-3B24-C700-DA68-CAC99436C4DB}"/>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D1AC5912-E51B-95BC-8C66-553238217429}"/>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9CD55CF-CF31-502D-7730-391827138A2F}"/>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317F457C-720D-E922-F11E-103B461D0764}"/>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1772559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Frame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F5E0C7-6CC4-C4E1-946D-4BAC78CCDAE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4" name="Group 3">
            <a:extLst>
              <a:ext uri="{FF2B5EF4-FFF2-40B4-BE49-F238E27FC236}">
                <a16:creationId xmlns:a16="http://schemas.microsoft.com/office/drawing/2014/main" id="{92E27567-DFCD-709F-AF40-B7A340ECC0FE}"/>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AAC690EE-1BB8-29C6-B9D8-2BD7B4AE078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32FFFF"/>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98799DD5-A107-F05E-1B17-E91A15493875}"/>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551E304F-8F78-3B87-4D90-A4CD04AD740A}"/>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B0ED5AB1-67B1-EB7E-24B6-6CE9AFD2444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5218930-F485-F944-970D-2DD7F653BEDF}"/>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9753525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lide Frame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1B9AAE-F698-5F49-FF7D-DB273B1EE18B}"/>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4" name="Group 3">
            <a:extLst>
              <a:ext uri="{FF2B5EF4-FFF2-40B4-BE49-F238E27FC236}">
                <a16:creationId xmlns:a16="http://schemas.microsoft.com/office/drawing/2014/main" id="{00068369-6C63-44AF-3E4E-30E5F2D1F83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8F7E7875-967C-8167-6219-7AD2981B3A4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32FF"/>
                </a:gs>
                <a:gs pos="100000">
                  <a:srgbClr val="E95023"/>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E8C9C312-F6C2-0463-D74A-A17E895A20A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E807442E-6BC7-A4A5-0BEA-D4E13D6ED37F}"/>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59A8D832-F8A5-B928-BD29-D49AC2218B7C}"/>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9768C3F-9B6D-90AA-9F71-E2AE10CDE47C}"/>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4428186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Frame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AFCAD8-0916-AF46-1471-030E4128E25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5" name="Group 4">
            <a:extLst>
              <a:ext uri="{FF2B5EF4-FFF2-40B4-BE49-F238E27FC236}">
                <a16:creationId xmlns:a16="http://schemas.microsoft.com/office/drawing/2014/main" id="{AA89752D-8E95-B790-7077-E6201AB412C3}"/>
              </a:ext>
            </a:extLst>
          </p:cNvPr>
          <p:cNvGrpSpPr/>
          <p:nvPr userDrawn="1"/>
        </p:nvGrpSpPr>
        <p:grpSpPr>
          <a:xfrm>
            <a:off x="485775" y="6164633"/>
            <a:ext cx="4940935" cy="318770"/>
            <a:chOff x="485775" y="6164633"/>
            <a:chExt cx="4940935" cy="318770"/>
          </a:xfrm>
        </p:grpSpPr>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D6FD7948-9E7C-1CE1-F28B-D2D349BB86F0}"/>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C5FD45"/>
                </a:gs>
                <a:gs pos="100000">
                  <a:srgbClr val="80FBFD"/>
                </a:gs>
              </a:gsLst>
              <a:lin ang="18720000" scaled="0"/>
              <a:tileRect/>
            </a:gradFill>
            <a:ln w="8181" cap="flat">
              <a:noFill/>
              <a:prstDash val="solid"/>
              <a:miter/>
            </a:ln>
          </p:spPr>
          <p:txBody>
            <a:bodyPr rtlCol="0" anchor="ctr"/>
            <a:lstStyle/>
            <a:p>
              <a:pPr lvl="0"/>
              <a:endParaRPr lang="en-US" dirty="0"/>
            </a:p>
          </p:txBody>
        </p:sp>
      </p:grpSp>
      <p:grpSp>
        <p:nvGrpSpPr>
          <p:cNvPr id="2" name="Group 1">
            <a:extLst>
              <a:ext uri="{FF2B5EF4-FFF2-40B4-BE49-F238E27FC236}">
                <a16:creationId xmlns:a16="http://schemas.microsoft.com/office/drawing/2014/main" id="{2227FA85-BD8B-B10F-506C-988BB7ED6E82}"/>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525F022C-3DD7-CE54-3F41-B2A9FD83FDF1}"/>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D3B4BDBD-6FF3-6330-ADF8-EDC185F44AE9}"/>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02E5D71A-BC9C-E69D-9D59-9AA8924027F8}"/>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2030049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blurry image of a colorful light&#10;&#10;Description automatically generated">
            <a:extLst>
              <a:ext uri="{FF2B5EF4-FFF2-40B4-BE49-F238E27FC236}">
                <a16:creationId xmlns:a16="http://schemas.microsoft.com/office/drawing/2014/main" id="{388CF986-E6D2-86D0-6501-D59429EAD0A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3" name="Group 4">
            <a:extLst>
              <a:ext uri="{FF2B5EF4-FFF2-40B4-BE49-F238E27FC236}">
                <a16:creationId xmlns:a16="http://schemas.microsoft.com/office/drawing/2014/main" id="{D3CF5FC1-8EBA-8F68-D0E5-727D21919CEC}"/>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AE5FDF1F-8E3A-FB66-7C81-266601DA4005}"/>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91C765C7-1DD0-DFBB-9089-29849D42BA8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50B43463-538D-A50A-4299-A6C5A973766D}"/>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10" name="Rectangle 9">
            <a:extLst>
              <a:ext uri="{FF2B5EF4-FFF2-40B4-BE49-F238E27FC236}">
                <a16:creationId xmlns:a16="http://schemas.microsoft.com/office/drawing/2014/main" id="{AD61BB4D-8349-A1A2-DD0B-651A65CEF396}"/>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11" name="Rectangle 10">
            <a:extLst>
              <a:ext uri="{FF2B5EF4-FFF2-40B4-BE49-F238E27FC236}">
                <a16:creationId xmlns:a16="http://schemas.microsoft.com/office/drawing/2014/main" id="{F502410F-DF21-AE95-5BB7-61D61230BA90}"/>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Tree>
    <p:extLst>
      <p:ext uri="{BB962C8B-B14F-4D97-AF65-F5344CB8AC3E}">
        <p14:creationId xmlns:p14="http://schemas.microsoft.com/office/powerpoint/2010/main" val="2090066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Fram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8D4830-1AF6-9C3D-EC53-70FC3C7CBE5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E8BA944B-A631-ACF6-36AE-7C814C7A5C9A}"/>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3" name="Group 2">
            <a:extLst>
              <a:ext uri="{FF2B5EF4-FFF2-40B4-BE49-F238E27FC236}">
                <a16:creationId xmlns:a16="http://schemas.microsoft.com/office/drawing/2014/main" id="{B1B984E4-95BA-5123-1CFC-48CE97FD819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 name="Freeform 1">
              <a:extLst>
                <a:ext uri="{FF2B5EF4-FFF2-40B4-BE49-F238E27FC236}">
                  <a16:creationId xmlns:a16="http://schemas.microsoft.com/office/drawing/2014/main" id="{63327741-8A1F-B922-5F7C-0313A67883A4}"/>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4C06C001-67C6-86C4-D219-6D9FF2EE00C4}"/>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67864A79-9397-C095-6A60-037405E99933}"/>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349A99C1-F5EA-E9BD-DDAD-6B8B04AA2AB0}"/>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9794E93B-1732-5AE8-2F55-692D141C96CF}"/>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7903467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3" name="Picture 12" descr="A blurry image of a colorful light&#10;&#10;Description automatically generated">
            <a:extLst>
              <a:ext uri="{FF2B5EF4-FFF2-40B4-BE49-F238E27FC236}">
                <a16:creationId xmlns:a16="http://schemas.microsoft.com/office/drawing/2014/main" id="{ADC82D1B-1943-B3BC-B7E9-DADF1458A76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7" name="Group 4">
            <a:extLst>
              <a:ext uri="{FF2B5EF4-FFF2-40B4-BE49-F238E27FC236}">
                <a16:creationId xmlns:a16="http://schemas.microsoft.com/office/drawing/2014/main" id="{6C50EF9C-A411-B76F-4417-55EA0CDCAD28}"/>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5CE13AFD-214E-24E8-0633-0508635B5C0E}"/>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A88E5DF2-C2EC-705B-7734-81A5ACCECEC3}"/>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2EF38C94-0C58-F9C8-0963-86769B7977B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5" name="Rectangle 4">
            <a:extLst>
              <a:ext uri="{FF2B5EF4-FFF2-40B4-BE49-F238E27FC236}">
                <a16:creationId xmlns:a16="http://schemas.microsoft.com/office/drawing/2014/main" id="{EB99193A-9583-89AE-261C-7D9202392259}"/>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
        <p:nvSpPr>
          <p:cNvPr id="3" name="Slide Number Placeholder 4">
            <a:extLst>
              <a:ext uri="{FF2B5EF4-FFF2-40B4-BE49-F238E27FC236}">
                <a16:creationId xmlns:a16="http://schemas.microsoft.com/office/drawing/2014/main" id="{619E08B5-8578-88FF-17EA-6B61F57528F7}"/>
              </a:ext>
            </a:extLst>
          </p:cNvPr>
          <p:cNvSpPr txBox="1">
            <a:spLocks/>
          </p:cNvSpPr>
          <p:nvPr userDrawn="1"/>
        </p:nvSpPr>
        <p:spPr>
          <a:xfrm>
            <a:off x="485747" y="6437115"/>
            <a:ext cx="509098"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US" sz="800" smtClean="0">
                <a:solidFill>
                  <a:schemeClr val="bg1"/>
                </a:solidFill>
                <a:latin typeface="EYInterstate" panose="02000503020000020004" pitchFamily="2" charset="0"/>
              </a:rPr>
              <a:pPr/>
              <a:t>‹#›</a:t>
            </a:fld>
            <a:endParaRPr lang="en-US" sz="800" dirty="0">
              <a:solidFill>
                <a:schemeClr val="bg1"/>
              </a:solidFill>
              <a:latin typeface="EYInterstate" panose="02000503020000020004" pitchFamily="2" charset="0"/>
            </a:endParaRPr>
          </a:p>
        </p:txBody>
      </p:sp>
    </p:spTree>
    <p:extLst>
      <p:ext uri="{BB962C8B-B14F-4D97-AF65-F5344CB8AC3E}">
        <p14:creationId xmlns:p14="http://schemas.microsoft.com/office/powerpoint/2010/main" val="30512233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9" name="Group 4">
            <a:extLst>
              <a:ext uri="{FF2B5EF4-FFF2-40B4-BE49-F238E27FC236}">
                <a16:creationId xmlns:a16="http://schemas.microsoft.com/office/drawing/2014/main" id="{DFFE949A-6E9F-DCCB-3981-444F818B70A6}"/>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6E874CEB-2D3F-A7FC-68BB-B1E5B73F857B}"/>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BE24A05-3707-8B71-381D-4FC6EE679AF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FEF9B997-BE91-43C4-F809-E78685E578A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5" name="Rectangle 4">
            <a:extLst>
              <a:ext uri="{FF2B5EF4-FFF2-40B4-BE49-F238E27FC236}">
                <a16:creationId xmlns:a16="http://schemas.microsoft.com/office/drawing/2014/main" id="{EE078BF1-E598-4288-9B32-C6AFB738054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6" name="Rectangle 5">
            <a:extLst>
              <a:ext uri="{FF2B5EF4-FFF2-40B4-BE49-F238E27FC236}">
                <a16:creationId xmlns:a16="http://schemas.microsoft.com/office/drawing/2014/main" id="{DAD8C3C8-24BA-39E8-12C0-ECB9327E705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Tree>
    <p:extLst>
      <p:ext uri="{BB962C8B-B14F-4D97-AF65-F5344CB8AC3E}">
        <p14:creationId xmlns:p14="http://schemas.microsoft.com/office/powerpoint/2010/main" val="8629805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3" name="Picture 12" descr="A blurry image of a rainbow&#10;&#10;Description automatically generated">
            <a:extLst>
              <a:ext uri="{FF2B5EF4-FFF2-40B4-BE49-F238E27FC236}">
                <a16:creationId xmlns:a16="http://schemas.microsoft.com/office/drawing/2014/main" id="{C8E8709F-6A78-59BB-D254-AE4C7F2A57D8}"/>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3" name="Group 4">
            <a:extLst>
              <a:ext uri="{FF2B5EF4-FFF2-40B4-BE49-F238E27FC236}">
                <a16:creationId xmlns:a16="http://schemas.microsoft.com/office/drawing/2014/main" id="{798A70C5-9B3E-7941-E067-8A9791BCF2D1}"/>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FF0F4F06-C9A4-A997-AB67-59B717C13766}"/>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D63C193D-825D-B7A7-F2EF-F53A60100122}"/>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44996D9C-EDDB-9A0C-B93D-E5808F8C79D2}"/>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Rectangle 8">
            <a:extLst>
              <a:ext uri="{FF2B5EF4-FFF2-40B4-BE49-F238E27FC236}">
                <a16:creationId xmlns:a16="http://schemas.microsoft.com/office/drawing/2014/main" id="{DFE4063A-1ED9-A491-1290-7D2146C26DBD}"/>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10" name="Rectangle 9">
            <a:extLst>
              <a:ext uri="{FF2B5EF4-FFF2-40B4-BE49-F238E27FC236}">
                <a16:creationId xmlns:a16="http://schemas.microsoft.com/office/drawing/2014/main" id="{2A7DB26D-CD7A-F207-1381-51BF50E1C907}"/>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Tree>
    <p:extLst>
      <p:ext uri="{BB962C8B-B14F-4D97-AF65-F5344CB8AC3E}">
        <p14:creationId xmlns:p14="http://schemas.microsoft.com/office/powerpoint/2010/main" val="1902591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7" name="Picture 6" descr="A colorful circle on a black background&#10;&#10;Description automatically generated">
            <a:extLst>
              <a:ext uri="{FF2B5EF4-FFF2-40B4-BE49-F238E27FC236}">
                <a16:creationId xmlns:a16="http://schemas.microsoft.com/office/drawing/2014/main" id="{9B1A0959-0F7F-FF84-F8C5-2E76E9D45F4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9" name="Group 4">
            <a:extLst>
              <a:ext uri="{FF2B5EF4-FFF2-40B4-BE49-F238E27FC236}">
                <a16:creationId xmlns:a16="http://schemas.microsoft.com/office/drawing/2014/main" id="{A2CBC4E2-6D56-5589-38B7-123BB8BE7485}"/>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A8D992E6-EAE7-83CF-5B22-7C7DCDB38DCD}"/>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DDA26C30-C61D-FE6C-E1DC-6A89E2511A95}"/>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69AE1E0B-DC05-6DB6-F457-D229556B4C4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4" name="Rectangle 3">
            <a:extLst>
              <a:ext uri="{FF2B5EF4-FFF2-40B4-BE49-F238E27FC236}">
                <a16:creationId xmlns:a16="http://schemas.microsoft.com/office/drawing/2014/main" id="{CAEC3C63-40BA-7BA9-08EB-4758F9563504}"/>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Tree>
    <p:extLst>
      <p:ext uri="{BB962C8B-B14F-4D97-AF65-F5344CB8AC3E}">
        <p14:creationId xmlns:p14="http://schemas.microsoft.com/office/powerpoint/2010/main" val="16639515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ection Header 5">
    <p:spTree>
      <p:nvGrpSpPr>
        <p:cNvPr id="1" name=""/>
        <p:cNvGrpSpPr/>
        <p:nvPr/>
      </p:nvGrpSpPr>
      <p:grpSpPr>
        <a:xfrm>
          <a:off x="0" y="0"/>
          <a:ext cx="0" cy="0"/>
          <a:chOff x="0" y="0"/>
          <a:chExt cx="0" cy="0"/>
        </a:xfrm>
      </p:grpSpPr>
      <p:pic>
        <p:nvPicPr>
          <p:cNvPr id="3" name="Picture 2" descr="A picture containing person, indoor, working, bowed instrument&#10;&#10;Description automatically generated">
            <a:extLst>
              <a:ext uri="{FF2B5EF4-FFF2-40B4-BE49-F238E27FC236}">
                <a16:creationId xmlns:a16="http://schemas.microsoft.com/office/drawing/2014/main" id="{A12A56A8-7781-9538-B37E-0D0443A4929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627" b="22848"/>
          <a:stretch/>
        </p:blipFill>
        <p:spPr>
          <a:xfrm>
            <a:off x="1" y="-5011"/>
            <a:ext cx="12192000" cy="6863012"/>
          </a:xfrm>
          <a:prstGeom prst="rect">
            <a:avLst/>
          </a:prstGeom>
        </p:spPr>
      </p:pic>
      <p:sp>
        <p:nvSpPr>
          <p:cNvPr id="4" name="Rectangle 3">
            <a:extLst>
              <a:ext uri="{FF2B5EF4-FFF2-40B4-BE49-F238E27FC236}">
                <a16:creationId xmlns:a16="http://schemas.microsoft.com/office/drawing/2014/main" id="{56B5AA31-7303-9252-2610-80C2F547BA6E}"/>
              </a:ext>
              <a:ext uri="{C183D7F6-B498-43B3-948B-1728B52AA6E4}">
                <adec:decorative xmlns:adec="http://schemas.microsoft.com/office/drawing/2017/decorative" val="1"/>
              </a:ext>
            </a:extLst>
          </p:cNvPr>
          <p:cNvSpPr/>
          <p:nvPr userDrawn="1"/>
        </p:nvSpPr>
        <p:spPr>
          <a:xfrm>
            <a:off x="0" y="0"/>
            <a:ext cx="10265518"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grpSp>
        <p:nvGrpSpPr>
          <p:cNvPr id="14" name="Group 13">
            <a:extLst>
              <a:ext uri="{FF2B5EF4-FFF2-40B4-BE49-F238E27FC236}">
                <a16:creationId xmlns:a16="http://schemas.microsoft.com/office/drawing/2014/main" id="{E06E2609-4ECA-A9E8-5412-97DEB3CFD2E0}"/>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6B59901F-2189-300C-157A-299093BB05B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22138C3A-2067-2ABC-63D3-13B2B3D0EE41}"/>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F392CA51-4C56-FF71-3C76-A71973968750}"/>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6" name="Slide Number Placeholder 4">
            <a:extLst>
              <a:ext uri="{FF2B5EF4-FFF2-40B4-BE49-F238E27FC236}">
                <a16:creationId xmlns:a16="http://schemas.microsoft.com/office/drawing/2014/main" id="{6B9D6B8E-8783-0318-16CF-59C39648D3BA}"/>
              </a:ext>
            </a:extLst>
          </p:cNvPr>
          <p:cNvSpPr txBox="1">
            <a:spLocks/>
          </p:cNvSpPr>
          <p:nvPr userDrawn="1"/>
        </p:nvSpPr>
        <p:spPr>
          <a:xfrm>
            <a:off x="417167" y="6437115"/>
            <a:ext cx="509098"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US" sz="800" smtClean="0">
                <a:solidFill>
                  <a:schemeClr val="bg1"/>
                </a:solidFill>
                <a:latin typeface="EYInterstate" panose="02000503020000020004" pitchFamily="2" charset="0"/>
              </a:rPr>
              <a:pPr/>
              <a:t>‹#›</a:t>
            </a:fld>
            <a:endParaRPr lang="en-US" sz="800" dirty="0">
              <a:solidFill>
                <a:schemeClr val="bg1"/>
              </a:solidFill>
              <a:latin typeface="EYInterstate" panose="02000503020000020004" pitchFamily="2" charset="0"/>
            </a:endParaRPr>
          </a:p>
        </p:txBody>
      </p:sp>
    </p:spTree>
    <p:extLst>
      <p:ext uri="{BB962C8B-B14F-4D97-AF65-F5344CB8AC3E}">
        <p14:creationId xmlns:p14="http://schemas.microsoft.com/office/powerpoint/2010/main" val="41269916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Section Header 5">
    <p:spTree>
      <p:nvGrpSpPr>
        <p:cNvPr id="1" name=""/>
        <p:cNvGrpSpPr/>
        <p:nvPr/>
      </p:nvGrpSpPr>
      <p:grpSpPr>
        <a:xfrm>
          <a:off x="0" y="0"/>
          <a:ext cx="0" cy="0"/>
          <a:chOff x="0" y="0"/>
          <a:chExt cx="0" cy="0"/>
        </a:xfrm>
      </p:grpSpPr>
      <p:pic>
        <p:nvPicPr>
          <p:cNvPr id="14" name="Picture 13" descr="A person using a calculator and a pen&#10;&#10;AI-generated content may be incorrect.">
            <a:extLst>
              <a:ext uri="{FF2B5EF4-FFF2-40B4-BE49-F238E27FC236}">
                <a16:creationId xmlns:a16="http://schemas.microsoft.com/office/drawing/2014/main" id="{E6BB97DF-9BD1-E09A-3B9F-66CB1FA02BD4}"/>
              </a:ext>
            </a:extLst>
          </p:cNvPr>
          <p:cNvPicPr>
            <a:picLocks noChangeAspect="1"/>
          </p:cNvPicPr>
          <p:nvPr userDrawn="1"/>
        </p:nvPicPr>
        <p:blipFill rotWithShape="1">
          <a:blip r:embed="rId2"/>
          <a:srcRect t="7868" b="7868"/>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
        <p:nvSpPr>
          <p:cNvPr id="6" name="Rectangle 5">
            <a:extLst>
              <a:ext uri="{FF2B5EF4-FFF2-40B4-BE49-F238E27FC236}">
                <a16:creationId xmlns:a16="http://schemas.microsoft.com/office/drawing/2014/main" id="{DAEF2218-4CCA-8E54-6DDB-B76B10DEF35D}"/>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grpSp>
        <p:nvGrpSpPr>
          <p:cNvPr id="7" name="Group 6">
            <a:extLst>
              <a:ext uri="{FF2B5EF4-FFF2-40B4-BE49-F238E27FC236}">
                <a16:creationId xmlns:a16="http://schemas.microsoft.com/office/drawing/2014/main" id="{72F9DDBD-D16D-D900-EC46-7F167581A6D1}"/>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2DA83E1B-57F7-3BC8-072A-221B85E4F0C3}"/>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5F5A043B-F95F-EAC8-19B9-F012E8F1F4F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1304EF30-6016-8B46-2CC6-5CF58A47874C}"/>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4837273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Section Header 5">
    <p:spTree>
      <p:nvGrpSpPr>
        <p:cNvPr id="1" name=""/>
        <p:cNvGrpSpPr/>
        <p:nvPr/>
      </p:nvGrpSpPr>
      <p:grpSpPr>
        <a:xfrm>
          <a:off x="0" y="0"/>
          <a:ext cx="0" cy="0"/>
          <a:chOff x="0" y="0"/>
          <a:chExt cx="0" cy="0"/>
        </a:xfrm>
      </p:grpSpPr>
      <p:pic>
        <p:nvPicPr>
          <p:cNvPr id="7" name="Picture 6" descr="A person using a tablet and a pen&#10;&#10;AI-generated content may be incorrect.">
            <a:extLst>
              <a:ext uri="{FF2B5EF4-FFF2-40B4-BE49-F238E27FC236}">
                <a16:creationId xmlns:a16="http://schemas.microsoft.com/office/drawing/2014/main" id="{CA2DB86C-7398-4B72-B3AF-5810E9E0156B}"/>
              </a:ext>
            </a:extLst>
          </p:cNvPr>
          <p:cNvPicPr>
            <a:picLocks noChangeAspect="1"/>
          </p:cNvPicPr>
          <p:nvPr userDrawn="1"/>
        </p:nvPicPr>
        <p:blipFill rotWithShape="1">
          <a:blip r:embed="rId2"/>
          <a:srcRect t="7813" b="781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
        <p:nvSpPr>
          <p:cNvPr id="6" name="Rectangle 5">
            <a:extLst>
              <a:ext uri="{FF2B5EF4-FFF2-40B4-BE49-F238E27FC236}">
                <a16:creationId xmlns:a16="http://schemas.microsoft.com/office/drawing/2014/main" id="{9724CAFB-BECA-F78B-B538-5C6B1563F834}"/>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grpSp>
        <p:nvGrpSpPr>
          <p:cNvPr id="14" name="Group 13">
            <a:extLst>
              <a:ext uri="{FF2B5EF4-FFF2-40B4-BE49-F238E27FC236}">
                <a16:creationId xmlns:a16="http://schemas.microsoft.com/office/drawing/2014/main" id="{4746F9A8-3A4B-0F45-F588-A66DA8EB0D3A}"/>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CC1FE259-9DA5-8CC7-2127-039462967D1F}"/>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6B3D97E0-A558-4089-2486-EE26F28FCA08}"/>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F4F39055-6D8E-C0A8-3BA9-11127E0A1F8A}"/>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16832375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Section Header 5">
    <p:spTree>
      <p:nvGrpSpPr>
        <p:cNvPr id="1" name=""/>
        <p:cNvGrpSpPr/>
        <p:nvPr/>
      </p:nvGrpSpPr>
      <p:grpSpPr>
        <a:xfrm>
          <a:off x="0" y="0"/>
          <a:ext cx="0" cy="0"/>
          <a:chOff x="0" y="0"/>
          <a:chExt cx="0" cy="0"/>
        </a:xfrm>
      </p:grpSpPr>
      <p:pic>
        <p:nvPicPr>
          <p:cNvPr id="14" name="Picture 13" descr="A person using a tablet&#10;&#10;AI-generated content may be incorrect.">
            <a:extLst>
              <a:ext uri="{FF2B5EF4-FFF2-40B4-BE49-F238E27FC236}">
                <a16:creationId xmlns:a16="http://schemas.microsoft.com/office/drawing/2014/main" id="{3CD32162-AA8C-05BC-BABA-DE5553C53DAE}"/>
              </a:ext>
            </a:extLst>
          </p:cNvPr>
          <p:cNvPicPr>
            <a:picLocks noChangeAspect="1"/>
          </p:cNvPicPr>
          <p:nvPr userDrawn="1"/>
        </p:nvPicPr>
        <p:blipFill rotWithShape="1">
          <a:blip r:embed="rId2"/>
          <a:srcRect l="11111" r="11111"/>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
        <p:nvSpPr>
          <p:cNvPr id="6" name="Rectangle 5">
            <a:extLst>
              <a:ext uri="{FF2B5EF4-FFF2-40B4-BE49-F238E27FC236}">
                <a16:creationId xmlns:a16="http://schemas.microsoft.com/office/drawing/2014/main" id="{2127D416-884E-C2A5-56C1-E419DDE2979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grpSp>
        <p:nvGrpSpPr>
          <p:cNvPr id="7" name="Group 6">
            <a:extLst>
              <a:ext uri="{FF2B5EF4-FFF2-40B4-BE49-F238E27FC236}">
                <a16:creationId xmlns:a16="http://schemas.microsoft.com/office/drawing/2014/main" id="{40B4E64B-4924-ABB9-E6CD-1669CC29B8CC}"/>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0CC64316-CA73-F10C-5CC4-7B6CCEA2457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54F5D42A-371C-E2ED-88D6-4A7528C824B9}"/>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3899E7D1-A280-92FE-4A25-B741BB16FA7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7837995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Section Header 5">
    <p:spTree>
      <p:nvGrpSpPr>
        <p:cNvPr id="1" name=""/>
        <p:cNvGrpSpPr/>
        <p:nvPr/>
      </p:nvGrpSpPr>
      <p:grpSpPr>
        <a:xfrm>
          <a:off x="0" y="0"/>
          <a:ext cx="0" cy="0"/>
          <a:chOff x="0" y="0"/>
          <a:chExt cx="0" cy="0"/>
        </a:xfrm>
      </p:grpSpPr>
      <p:pic>
        <p:nvPicPr>
          <p:cNvPr id="7" name="Picture 6" descr="A stack of papers with clips on them&#10;&#10;AI-generated content may be incorrect.">
            <a:extLst>
              <a:ext uri="{FF2B5EF4-FFF2-40B4-BE49-F238E27FC236}">
                <a16:creationId xmlns:a16="http://schemas.microsoft.com/office/drawing/2014/main" id="{0010BDEB-5372-594D-B226-3E84C8426FDC}"/>
              </a:ext>
            </a:extLst>
          </p:cNvPr>
          <p:cNvPicPr>
            <a:picLocks noChangeAspect="1"/>
          </p:cNvPicPr>
          <p:nvPr userDrawn="1"/>
        </p:nvPicPr>
        <p:blipFill rotWithShape="1">
          <a:blip r:embed="rId2"/>
          <a:srcRect t="7813" b="781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
        <p:nvSpPr>
          <p:cNvPr id="6" name="Rectangle 5">
            <a:extLst>
              <a:ext uri="{FF2B5EF4-FFF2-40B4-BE49-F238E27FC236}">
                <a16:creationId xmlns:a16="http://schemas.microsoft.com/office/drawing/2014/main" id="{2ADD401E-778D-3ED8-319B-3C712FF28475}"/>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grpSp>
        <p:nvGrpSpPr>
          <p:cNvPr id="14" name="Group 13">
            <a:extLst>
              <a:ext uri="{FF2B5EF4-FFF2-40B4-BE49-F238E27FC236}">
                <a16:creationId xmlns:a16="http://schemas.microsoft.com/office/drawing/2014/main" id="{BE0FAF24-9834-9FC6-EEB1-7C888F63D9EF}"/>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C540A2A8-EE5D-7CCA-42F6-D13A88AA77AB}"/>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F0C3CE13-2FB6-895B-65DB-6E6090C54E7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EE119C67-436A-22CB-76D2-278E154E6FF8}"/>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22037355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Header 6">
    <p:spTree>
      <p:nvGrpSpPr>
        <p:cNvPr id="1" name=""/>
        <p:cNvGrpSpPr/>
        <p:nvPr/>
      </p:nvGrpSpPr>
      <p:grpSpPr>
        <a:xfrm>
          <a:off x="0" y="0"/>
          <a:ext cx="0" cy="0"/>
          <a:chOff x="0" y="0"/>
          <a:chExt cx="0" cy="0"/>
        </a:xfrm>
      </p:grpSpPr>
      <p:pic>
        <p:nvPicPr>
          <p:cNvPr id="5" name="Picture 4" descr="A blurry image of a rainbow&#10;&#10;Description automatically generated">
            <a:extLst>
              <a:ext uri="{FF2B5EF4-FFF2-40B4-BE49-F238E27FC236}">
                <a16:creationId xmlns:a16="http://schemas.microsoft.com/office/drawing/2014/main" id="{36630E4E-7F64-A84B-6022-F16994E9537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305361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2169200"/>
          </a:xfrm>
        </p:spPr>
        <p:txBody>
          <a:bodyPr lIns="0" tIns="0" rIns="0" bIns="0" anchor="b">
            <a:noAutofit/>
          </a:bodyPr>
          <a:lstStyle>
            <a:lvl1pPr marL="0" indent="0">
              <a:lnSpc>
                <a:spcPct val="85000"/>
              </a:lnSpc>
              <a:spcAft>
                <a:spcPts val="0"/>
              </a:spcAft>
              <a:buNone/>
              <a:defRPr kumimoji="0" lang="en-US" sz="16600" b="1" i="0" u="none" strike="noStrike" kern="1200" cap="none" spc="0" normalizeH="0" baseline="0" dirty="0">
                <a:ln>
                  <a:noFill/>
                </a:ln>
                <a:solidFill>
                  <a:srgbClr val="747480">
                    <a:alpha val="50000"/>
                  </a:srgbClr>
                </a:solidFill>
                <a:effectLst/>
                <a:uLnTx/>
                <a:uFillTx/>
                <a:latin typeface="EYInterstate Light" panose="02000506000000020004" pitchFamily="2" charset="0"/>
                <a:ea typeface="+mn-ea"/>
                <a:cs typeface="+mn-cs"/>
              </a:defRPr>
            </a:lvl1pPr>
          </a:lstStyle>
          <a:p>
            <a:pPr marL="0" marR="0" lvl="0" indent="0" algn="l" defTabSz="1007887" rtl="0" eaLnBrk="1" fontAlgn="auto" latinLnBrk="0" hangingPunct="1">
              <a:lnSpc>
                <a:spcPct val="100000"/>
              </a:lnSpc>
              <a:spcBef>
                <a:spcPts val="0"/>
              </a:spcBef>
              <a:spcAft>
                <a:spcPts val="200"/>
              </a:spcAft>
              <a:buClrTx/>
              <a:buSzTx/>
              <a:buFont typeface="Arial" panose="020B0604020202020204" pitchFamily="34" charset="0"/>
              <a:buNone/>
              <a:tabLst/>
              <a:defRPr/>
            </a:pPr>
            <a:r>
              <a:rPr lang="en-GB" dirty="0"/>
              <a:t>00</a:t>
            </a:r>
            <a:endParaRPr lang="en-US" dirty="0"/>
          </a:p>
        </p:txBody>
      </p:sp>
      <p:grpSp>
        <p:nvGrpSpPr>
          <p:cNvPr id="9" name="Group 4">
            <a:extLst>
              <a:ext uri="{FF2B5EF4-FFF2-40B4-BE49-F238E27FC236}">
                <a16:creationId xmlns:a16="http://schemas.microsoft.com/office/drawing/2014/main" id="{F2D79ED6-4894-2B8B-D862-974AC88E705C}"/>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7F6B658B-99C5-075E-8FBB-F68A5010C40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D5FE3CF-44B0-DC6A-D098-1142A9EF999E}"/>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0B46547D-1401-03DA-C2CC-733F034C7907}"/>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4" name="Rectangle 3">
            <a:extLst>
              <a:ext uri="{FF2B5EF4-FFF2-40B4-BE49-F238E27FC236}">
                <a16:creationId xmlns:a16="http://schemas.microsoft.com/office/drawing/2014/main" id="{49145AAA-AB7B-9C09-1420-1497210588B2}"/>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6" name="Rectangle 5">
            <a:extLst>
              <a:ext uri="{FF2B5EF4-FFF2-40B4-BE49-F238E27FC236}">
                <a16:creationId xmlns:a16="http://schemas.microsoft.com/office/drawing/2014/main" id="{177CDDBD-C45F-0727-EA56-78D2406499F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Tree>
    <p:extLst>
      <p:ext uri="{BB962C8B-B14F-4D97-AF65-F5344CB8AC3E}">
        <p14:creationId xmlns:p14="http://schemas.microsoft.com/office/powerpoint/2010/main" val="1665403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Fram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D7BB4A-5FCC-BE0E-4598-A4CBBA847A08}"/>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6DE89320-B084-3AA1-F041-ECD9699F7EF4}"/>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E76002E9-E0C8-43F6-867E-B59C9AE9217B}"/>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00C864"/>
                </a:gs>
                <a:gs pos="100000">
                  <a:srgbClr val="4696FF"/>
                </a:gs>
              </a:gsLst>
              <a:lin ang="1860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9D6D404D-3B24-C700-DA68-CAC99436C4DB}"/>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D1AC5912-E51B-95BC-8C66-553238217429}"/>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9CD55CF-CF31-502D-7730-391827138A2F}"/>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317F457C-720D-E922-F11E-103B461D0764}"/>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928389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4" name="Picture 3" descr="A blurry image of a rainbow&#10;&#10;Description automatically generated">
            <a:extLst>
              <a:ext uri="{FF2B5EF4-FFF2-40B4-BE49-F238E27FC236}">
                <a16:creationId xmlns:a16="http://schemas.microsoft.com/office/drawing/2014/main" id="{D17C5A76-8255-452A-6354-AA24C2BF7850}"/>
              </a:ext>
            </a:extLst>
          </p:cNvPr>
          <p:cNvPicPr>
            <a:picLocks/>
          </p:cNvPicPr>
          <p:nvPr userDrawn="1"/>
        </p:nvPicPr>
        <p:blipFill>
          <a:blip r:embed="rId2">
            <a:alphaModFix amt="45000"/>
            <a:extLst>
              <a:ext uri="{28A0092B-C50C-407E-A947-70E740481C1C}">
                <a14:useLocalDpi xmlns:a14="http://schemas.microsoft.com/office/drawing/2010/main"/>
              </a:ext>
            </a:extLst>
          </a:blip>
          <a:stretch>
            <a:fillRect/>
          </a:stretch>
        </p:blipFill>
        <p:spPr bwMode="hidden">
          <a:xfrm flipH="1">
            <a:off x="0" y="0"/>
            <a:ext cx="12193200" cy="6858000"/>
          </a:xfrm>
          <a:prstGeom prst="rect">
            <a:avLst/>
          </a:prstGeom>
        </p:spPr>
      </p:pic>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45396"/>
            <a:ext cx="11224347" cy="470898"/>
          </a:xfrm>
        </p:spPr>
        <p:txBody>
          <a:bodyPr/>
          <a:lstStyle>
            <a:lvl1pPr>
              <a:defRPr sz="2400"/>
            </a:lvl1pPr>
          </a:lstStyle>
          <a:p>
            <a:r>
              <a:rPr lang="en-GB" dirty="0"/>
              <a:t>Click to edit Master title style</a:t>
            </a:r>
            <a:endParaRPr lang="en-US" dirty="0"/>
          </a:p>
        </p:txBody>
      </p:sp>
      <p:grpSp>
        <p:nvGrpSpPr>
          <p:cNvPr id="5" name="Group 4">
            <a:extLst>
              <a:ext uri="{FF2B5EF4-FFF2-40B4-BE49-F238E27FC236}">
                <a16:creationId xmlns:a16="http://schemas.microsoft.com/office/drawing/2014/main" id="{C55B218D-59BF-F735-8DC1-9B9978845612}"/>
              </a:ext>
            </a:extLst>
          </p:cNvPr>
          <p:cNvGrpSpPr>
            <a:grpSpLocks noChangeAspect="1"/>
          </p:cNvGrpSpPr>
          <p:nvPr userDrawn="1"/>
        </p:nvGrpSpPr>
        <p:grpSpPr bwMode="black">
          <a:xfrm>
            <a:off x="11666762" y="6329364"/>
            <a:ext cx="346158" cy="355219"/>
            <a:chOff x="7110" y="4004"/>
            <a:chExt cx="191" cy="196"/>
          </a:xfrm>
        </p:grpSpPr>
        <p:sp>
          <p:nvSpPr>
            <p:cNvPr id="6" name="Freeform 5">
              <a:extLst>
                <a:ext uri="{FF2B5EF4-FFF2-40B4-BE49-F238E27FC236}">
                  <a16:creationId xmlns:a16="http://schemas.microsoft.com/office/drawing/2014/main" id="{1E52E128-46B2-9527-5556-FE0C5FE88011}"/>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7" name="Freeform 6">
              <a:extLst>
                <a:ext uri="{FF2B5EF4-FFF2-40B4-BE49-F238E27FC236}">
                  <a16:creationId xmlns:a16="http://schemas.microsoft.com/office/drawing/2014/main" id="{0E1F081B-8F78-164B-2321-ADEFE374F47E}"/>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7">
              <a:extLst>
                <a:ext uri="{FF2B5EF4-FFF2-40B4-BE49-F238E27FC236}">
                  <a16:creationId xmlns:a16="http://schemas.microsoft.com/office/drawing/2014/main" id="{E0A64EE1-1664-1787-E9AC-EEEC5E49A81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10" name="Rectangle 9">
            <a:extLst>
              <a:ext uri="{FF2B5EF4-FFF2-40B4-BE49-F238E27FC236}">
                <a16:creationId xmlns:a16="http://schemas.microsoft.com/office/drawing/2014/main" id="{1F6F63FC-9239-FDB2-7B63-1ADFD02784E0}"/>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11" name="Rectangle 10">
            <a:extLst>
              <a:ext uri="{FF2B5EF4-FFF2-40B4-BE49-F238E27FC236}">
                <a16:creationId xmlns:a16="http://schemas.microsoft.com/office/drawing/2014/main" id="{01358769-E4F6-88F7-91D8-0C8A2025051F}"/>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
        <p:nvSpPr>
          <p:cNvPr id="3" name="Content Placeholder 8">
            <a:extLst>
              <a:ext uri="{FF2B5EF4-FFF2-40B4-BE49-F238E27FC236}">
                <a16:creationId xmlns:a16="http://schemas.microsoft.com/office/drawing/2014/main" id="{589AEE99-F163-8C63-ED82-F146671AC28D}"/>
              </a:ext>
            </a:extLst>
          </p:cNvPr>
          <p:cNvSpPr>
            <a:spLocks noGrp="1"/>
          </p:cNvSpPr>
          <p:nvPr>
            <p:ph sz="quarter" idx="16"/>
          </p:nvPr>
        </p:nvSpPr>
        <p:spPr>
          <a:xfrm>
            <a:off x="485521" y="1411287"/>
            <a:ext cx="11224800" cy="4638675"/>
          </a:xfrm>
        </p:spPr>
        <p:txBody>
          <a:bodyPr/>
          <a:lstStyle/>
          <a:p>
            <a:endParaRPr lang="en-US"/>
          </a:p>
        </p:txBody>
      </p:sp>
    </p:spTree>
    <p:extLst>
      <p:ext uri="{BB962C8B-B14F-4D97-AF65-F5344CB8AC3E}">
        <p14:creationId xmlns:p14="http://schemas.microsoft.com/office/powerpoint/2010/main" val="2718844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11" name="Picture 10" descr="A blurry image of a rainbow&#10;&#10;Description automatically generated">
            <a:extLst>
              <a:ext uri="{FF2B5EF4-FFF2-40B4-BE49-F238E27FC236}">
                <a16:creationId xmlns:a16="http://schemas.microsoft.com/office/drawing/2014/main" id="{0CF60EBF-BB0E-A13F-6F1D-8E03C5FC39A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3930FFC6-DEA1-5FCD-0ABD-350186ADBF5D}"/>
              </a:ext>
            </a:extLst>
          </p:cNvPr>
          <p:cNvSpPr>
            <a:spLocks noGrp="1"/>
          </p:cNvSpPr>
          <p:nvPr>
            <p:ph type="title" hasCustomPrompt="1"/>
          </p:nvPr>
        </p:nvSpPr>
        <p:spPr>
          <a:xfrm>
            <a:off x="485523" y="369888"/>
            <a:ext cx="3314701" cy="470898"/>
          </a:xfrm>
        </p:spPr>
        <p:txBody>
          <a:bodyPr/>
          <a:lstStyle/>
          <a:p>
            <a:r>
              <a:rPr lang="en-GB" dirty="0"/>
              <a:t>Contents</a:t>
            </a:r>
            <a:endParaRPr lang="en-US" dirty="0"/>
          </a:p>
        </p:txBody>
      </p:sp>
      <p:sp>
        <p:nvSpPr>
          <p:cNvPr id="7" name="Text Placeholder 6">
            <a:extLst>
              <a:ext uri="{FF2B5EF4-FFF2-40B4-BE49-F238E27FC236}">
                <a16:creationId xmlns:a16="http://schemas.microsoft.com/office/drawing/2014/main" id="{7B8AEA00-448F-1217-B10E-ABF6D402B4CB}"/>
              </a:ext>
            </a:extLst>
          </p:cNvPr>
          <p:cNvSpPr>
            <a:spLocks noGrp="1"/>
          </p:cNvSpPr>
          <p:nvPr>
            <p:ph type="body" sz="quarter" idx="15" hasCustomPrompt="1"/>
          </p:nvPr>
        </p:nvSpPr>
        <p:spPr>
          <a:xfrm>
            <a:off x="485775" y="1411287"/>
            <a:ext cx="5099050" cy="4638675"/>
          </a:xfrm>
        </p:spPr>
        <p:txBody>
          <a:bodyPr/>
          <a:lstStyle>
            <a:lvl1pPr>
              <a:defRPr sz="2400"/>
            </a:lvl1pPr>
            <a:lvl2pPr>
              <a:defRPr sz="2400"/>
            </a:lvl2pPr>
            <a:lvl3pPr>
              <a:defRPr sz="2000"/>
            </a:lvl3pPr>
            <a:lvl4pPr>
              <a:defRPr sz="1800"/>
            </a:lvl4pPr>
            <a:lvl5pPr>
              <a:defRPr sz="1800"/>
            </a:lvl5pPr>
          </a:lstStyle>
          <a:p>
            <a:pPr lvl="0"/>
            <a:r>
              <a:rPr lang="en-GB" dirty="0"/>
              <a:t>Introduction text goes here and delete the bullet if not required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6">
            <a:extLst>
              <a:ext uri="{FF2B5EF4-FFF2-40B4-BE49-F238E27FC236}">
                <a16:creationId xmlns:a16="http://schemas.microsoft.com/office/drawing/2014/main" id="{4A244641-8AF5-E5A2-18FB-105E0DDC424F}"/>
              </a:ext>
            </a:extLst>
          </p:cNvPr>
          <p:cNvSpPr>
            <a:spLocks noGrp="1"/>
          </p:cNvSpPr>
          <p:nvPr>
            <p:ph type="body" sz="quarter" idx="21" hasCustomPrompt="1"/>
          </p:nvPr>
        </p:nvSpPr>
        <p:spPr>
          <a:xfrm>
            <a:off x="6099647" y="1411287"/>
            <a:ext cx="5610225" cy="4638675"/>
          </a:xfrm>
        </p:spPr>
        <p:txBody>
          <a:bodyPr/>
          <a:lstStyle>
            <a:lvl1pPr marL="457200" indent="-457200">
              <a:buFont typeface="+mj-lt"/>
              <a:buAutoNum type="arabicPeriod"/>
              <a:defRPr sz="1800"/>
            </a:lvl1pPr>
            <a:lvl2pPr marL="914400" indent="-457200">
              <a:defRPr sz="1600"/>
            </a:lvl2pPr>
            <a:lvl3pPr marL="914400" indent="-457200">
              <a:defRPr sz="1600"/>
            </a:lvl3pPr>
            <a:lvl4pPr marL="914400" indent="-457200">
              <a:defRPr sz="1400"/>
            </a:lvl4pPr>
            <a:lvl5pPr marL="914400" indent="-457200">
              <a:defRPr sz="1400"/>
            </a:lvl5pPr>
          </a:lstStyle>
          <a:p>
            <a:pPr lvl="0"/>
            <a:r>
              <a:rPr lang="en-IN" dirty="0"/>
              <a:t>Section header goes here and to insert page numbers use the tab button on the keyboard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4" name="Group 4">
            <a:extLst>
              <a:ext uri="{FF2B5EF4-FFF2-40B4-BE49-F238E27FC236}">
                <a16:creationId xmlns:a16="http://schemas.microsoft.com/office/drawing/2014/main" id="{6A947DDB-75DB-76B2-ADC5-D93B38D4183D}"/>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777A9F83-CB8D-4479-6968-8B47D931EEBA}"/>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6B1C04DF-19FD-1D5D-56C9-211BF50EB23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7297F736-140F-E853-3848-EA573A1B3C5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5" name="Rectangle 4">
            <a:extLst>
              <a:ext uri="{FF2B5EF4-FFF2-40B4-BE49-F238E27FC236}">
                <a16:creationId xmlns:a16="http://schemas.microsoft.com/office/drawing/2014/main" id="{2706D0F3-8153-4B29-7605-9B25EE059900}"/>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6" name="Rectangle 5">
            <a:extLst>
              <a:ext uri="{FF2B5EF4-FFF2-40B4-BE49-F238E27FC236}">
                <a16:creationId xmlns:a16="http://schemas.microsoft.com/office/drawing/2014/main" id="{0F8D781E-FA40-890F-A10C-668D87B4522C}"/>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Tree>
    <p:extLst>
      <p:ext uri="{BB962C8B-B14F-4D97-AF65-F5344CB8AC3E}">
        <p14:creationId xmlns:p14="http://schemas.microsoft.com/office/powerpoint/2010/main" val="10109303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8" name="Picture 7" descr="A bright light in the dark&#10;&#10;Description automatically generated">
            <a:extLst>
              <a:ext uri="{FF2B5EF4-FFF2-40B4-BE49-F238E27FC236}">
                <a16:creationId xmlns:a16="http://schemas.microsoft.com/office/drawing/2014/main" id="{C6893964-B096-BBF5-42BC-1EAE055022BA}"/>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17" name="Text Placeholder 9">
            <a:extLst>
              <a:ext uri="{FF2B5EF4-FFF2-40B4-BE49-F238E27FC236}">
                <a16:creationId xmlns:a16="http://schemas.microsoft.com/office/drawing/2014/main" id="{B9199D71-1BDD-2925-CD92-9B0B3F8439E9}"/>
              </a:ext>
            </a:extLst>
          </p:cNvPr>
          <p:cNvSpPr>
            <a:spLocks noGrp="1"/>
          </p:cNvSpPr>
          <p:nvPr>
            <p:ph type="body" sz="quarter" idx="28" hasCustomPrompt="1"/>
          </p:nvPr>
        </p:nvSpPr>
        <p:spPr>
          <a:xfrm>
            <a:off x="2756521" y="1411287"/>
            <a:ext cx="1873220" cy="2031325"/>
          </a:xfrm>
        </p:spPr>
        <p:txBody>
          <a:bodyPr wrap="square">
            <a:spAutoFit/>
          </a:bodyPr>
          <a:lstStyle>
            <a:lvl1pPr marL="0" indent="0">
              <a:buNone/>
              <a:defRPr sz="13200"/>
            </a:lvl1pPr>
          </a:lstStyle>
          <a:p>
            <a:pPr lvl="0"/>
            <a:r>
              <a:rPr lang="en-GB" dirty="0"/>
              <a:t>#</a:t>
            </a:r>
            <a:endParaRPr lang="en-US" dirty="0"/>
          </a:p>
        </p:txBody>
      </p:sp>
      <p:sp>
        <p:nvSpPr>
          <p:cNvPr id="19" name="Text Placeholder 6">
            <a:extLst>
              <a:ext uri="{FF2B5EF4-FFF2-40B4-BE49-F238E27FC236}">
                <a16:creationId xmlns:a16="http://schemas.microsoft.com/office/drawing/2014/main" id="{F8391354-FDE4-DE4D-8084-A61467B9F410}"/>
              </a:ext>
            </a:extLst>
          </p:cNvPr>
          <p:cNvSpPr>
            <a:spLocks noGrp="1"/>
          </p:cNvSpPr>
          <p:nvPr>
            <p:ph type="body" sz="quarter" idx="29" hasCustomPrompt="1"/>
          </p:nvPr>
        </p:nvSpPr>
        <p:spPr>
          <a:xfrm flipH="1">
            <a:off x="2845421"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0" name="Text Placeholder 9">
            <a:extLst>
              <a:ext uri="{FF2B5EF4-FFF2-40B4-BE49-F238E27FC236}">
                <a16:creationId xmlns:a16="http://schemas.microsoft.com/office/drawing/2014/main" id="{F575A1BC-5BD6-1793-C917-0720FC3DE980}"/>
              </a:ext>
            </a:extLst>
          </p:cNvPr>
          <p:cNvSpPr>
            <a:spLocks noGrp="1"/>
          </p:cNvSpPr>
          <p:nvPr>
            <p:ph type="body" sz="quarter" idx="30" hasCustomPrompt="1"/>
          </p:nvPr>
        </p:nvSpPr>
        <p:spPr>
          <a:xfrm>
            <a:off x="5116419" y="1411287"/>
            <a:ext cx="1873220" cy="2031325"/>
          </a:xfrm>
        </p:spPr>
        <p:txBody>
          <a:bodyPr wrap="square">
            <a:spAutoFit/>
          </a:bodyPr>
          <a:lstStyle>
            <a:lvl1pPr marL="0" indent="0">
              <a:buNone/>
              <a:defRPr sz="13200"/>
            </a:lvl1pPr>
          </a:lstStyle>
          <a:p>
            <a:pPr lvl="0"/>
            <a:r>
              <a:rPr lang="en-GB" dirty="0"/>
              <a:t>#</a:t>
            </a:r>
            <a:endParaRPr lang="en-US" dirty="0"/>
          </a:p>
        </p:txBody>
      </p:sp>
      <p:sp>
        <p:nvSpPr>
          <p:cNvPr id="22" name="Text Placeholder 6">
            <a:extLst>
              <a:ext uri="{FF2B5EF4-FFF2-40B4-BE49-F238E27FC236}">
                <a16:creationId xmlns:a16="http://schemas.microsoft.com/office/drawing/2014/main" id="{F9CBCE1B-3F39-C7B5-CCE2-AE84242E7749}"/>
              </a:ext>
            </a:extLst>
          </p:cNvPr>
          <p:cNvSpPr>
            <a:spLocks noGrp="1"/>
          </p:cNvSpPr>
          <p:nvPr>
            <p:ph type="body" sz="quarter" idx="31" hasCustomPrompt="1"/>
          </p:nvPr>
        </p:nvSpPr>
        <p:spPr>
          <a:xfrm flipH="1">
            <a:off x="5205319"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5" name="Text Placeholder 6">
            <a:extLst>
              <a:ext uri="{FF2B5EF4-FFF2-40B4-BE49-F238E27FC236}">
                <a16:creationId xmlns:a16="http://schemas.microsoft.com/office/drawing/2014/main" id="{814015C2-B8E4-B890-4CD0-F6A3A2052CAC}"/>
              </a:ext>
            </a:extLst>
          </p:cNvPr>
          <p:cNvSpPr>
            <a:spLocks noGrp="1"/>
          </p:cNvSpPr>
          <p:nvPr>
            <p:ph type="body" sz="quarter" idx="33" hasCustomPrompt="1"/>
          </p:nvPr>
        </p:nvSpPr>
        <p:spPr>
          <a:xfrm>
            <a:off x="7565217"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30" name="Text Placeholder 9">
            <a:extLst>
              <a:ext uri="{FF2B5EF4-FFF2-40B4-BE49-F238E27FC236}">
                <a16:creationId xmlns:a16="http://schemas.microsoft.com/office/drawing/2014/main" id="{37959C9A-F406-FB92-6FFF-08F42234CF91}"/>
              </a:ext>
            </a:extLst>
          </p:cNvPr>
          <p:cNvSpPr>
            <a:spLocks noGrp="1"/>
          </p:cNvSpPr>
          <p:nvPr>
            <p:ph type="body" sz="quarter" idx="34" hasCustomPrompt="1"/>
          </p:nvPr>
        </p:nvSpPr>
        <p:spPr>
          <a:xfrm>
            <a:off x="9836214" y="1411287"/>
            <a:ext cx="1873220" cy="2031325"/>
          </a:xfrm>
        </p:spPr>
        <p:txBody>
          <a:bodyPr wrap="square">
            <a:spAutoFit/>
          </a:bodyPr>
          <a:lstStyle>
            <a:lvl1pPr marL="0" indent="0">
              <a:buNone/>
              <a:defRPr sz="13200"/>
            </a:lvl1pPr>
          </a:lstStyle>
          <a:p>
            <a:pPr lvl="0"/>
            <a:r>
              <a:rPr lang="en-GB" dirty="0"/>
              <a:t>#</a:t>
            </a:r>
            <a:endParaRPr lang="en-US" dirty="0"/>
          </a:p>
        </p:txBody>
      </p:sp>
      <p:sp>
        <p:nvSpPr>
          <p:cNvPr id="34" name="Text Placeholder 6">
            <a:extLst>
              <a:ext uri="{FF2B5EF4-FFF2-40B4-BE49-F238E27FC236}">
                <a16:creationId xmlns:a16="http://schemas.microsoft.com/office/drawing/2014/main" id="{BC6A6256-32C1-F83C-4A32-D674785CF1DF}"/>
              </a:ext>
            </a:extLst>
          </p:cNvPr>
          <p:cNvSpPr>
            <a:spLocks noGrp="1"/>
          </p:cNvSpPr>
          <p:nvPr>
            <p:ph type="body" sz="quarter" idx="35" hasCustomPrompt="1"/>
          </p:nvPr>
        </p:nvSpPr>
        <p:spPr>
          <a:xfrm>
            <a:off x="9925114"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 name="Title 1">
            <a:extLst>
              <a:ext uri="{FF2B5EF4-FFF2-40B4-BE49-F238E27FC236}">
                <a16:creationId xmlns:a16="http://schemas.microsoft.com/office/drawing/2014/main" id="{E49EC5F5-14E0-4B05-29E6-E9A059AA1002}"/>
              </a:ext>
            </a:extLst>
          </p:cNvPr>
          <p:cNvSpPr>
            <a:spLocks noGrp="1"/>
          </p:cNvSpPr>
          <p:nvPr>
            <p:ph type="title" hasCustomPrompt="1"/>
          </p:nvPr>
        </p:nvSpPr>
        <p:spPr>
          <a:xfrm>
            <a:off x="485523" y="369888"/>
            <a:ext cx="11224347" cy="470898"/>
          </a:xfrm>
        </p:spPr>
        <p:txBody>
          <a:bodyPr/>
          <a:lstStyle/>
          <a:p>
            <a:r>
              <a:rPr lang="en-GB" dirty="0"/>
              <a:t>Agenda</a:t>
            </a:r>
            <a:endParaRPr lang="en-US" dirty="0"/>
          </a:p>
        </p:txBody>
      </p:sp>
      <p:sp>
        <p:nvSpPr>
          <p:cNvPr id="10" name="Text Placeholder 9">
            <a:extLst>
              <a:ext uri="{FF2B5EF4-FFF2-40B4-BE49-F238E27FC236}">
                <a16:creationId xmlns:a16="http://schemas.microsoft.com/office/drawing/2014/main" id="{920A2165-CDB3-28AA-F42A-E5E3D72C1440}"/>
              </a:ext>
            </a:extLst>
          </p:cNvPr>
          <p:cNvSpPr>
            <a:spLocks noGrp="1"/>
          </p:cNvSpPr>
          <p:nvPr>
            <p:ph type="body" sz="quarter" idx="13" hasCustomPrompt="1"/>
          </p:nvPr>
        </p:nvSpPr>
        <p:spPr>
          <a:xfrm>
            <a:off x="396623" y="1411287"/>
            <a:ext cx="1873220" cy="2031325"/>
          </a:xfrm>
        </p:spPr>
        <p:txBody>
          <a:bodyPr wrap="square">
            <a:spAutoFit/>
          </a:bodyPr>
          <a:lstStyle>
            <a:lvl1pPr marL="0" indent="0">
              <a:buNone/>
              <a:defRPr sz="13200"/>
            </a:lvl1pPr>
          </a:lstStyle>
          <a:p>
            <a:pPr lvl="0"/>
            <a:r>
              <a:rPr lang="en-GB" dirty="0"/>
              <a:t>#</a:t>
            </a:r>
            <a:endParaRPr lang="en-US" dirty="0"/>
          </a:p>
        </p:txBody>
      </p:sp>
      <p:sp>
        <p:nvSpPr>
          <p:cNvPr id="3" name="Text Placeholder 6">
            <a:extLst>
              <a:ext uri="{FF2B5EF4-FFF2-40B4-BE49-F238E27FC236}">
                <a16:creationId xmlns:a16="http://schemas.microsoft.com/office/drawing/2014/main" id="{F78D4931-12A7-7D80-F380-EDF6BE10CA42}"/>
              </a:ext>
            </a:extLst>
          </p:cNvPr>
          <p:cNvSpPr>
            <a:spLocks noGrp="1"/>
          </p:cNvSpPr>
          <p:nvPr>
            <p:ph type="body" sz="quarter" idx="27" hasCustomPrompt="1"/>
          </p:nvPr>
        </p:nvSpPr>
        <p:spPr>
          <a:xfrm>
            <a:off x="485523"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3" name="Text Placeholder 9">
            <a:extLst>
              <a:ext uri="{FF2B5EF4-FFF2-40B4-BE49-F238E27FC236}">
                <a16:creationId xmlns:a16="http://schemas.microsoft.com/office/drawing/2014/main" id="{38D52684-7A0E-2BDF-C56C-F721FED04E3A}"/>
              </a:ext>
            </a:extLst>
          </p:cNvPr>
          <p:cNvSpPr>
            <a:spLocks noGrp="1"/>
          </p:cNvSpPr>
          <p:nvPr>
            <p:ph type="body" sz="quarter" idx="32" hasCustomPrompt="1"/>
          </p:nvPr>
        </p:nvSpPr>
        <p:spPr>
          <a:xfrm>
            <a:off x="7476317" y="1411287"/>
            <a:ext cx="1873220" cy="2031325"/>
          </a:xfrm>
        </p:spPr>
        <p:txBody>
          <a:bodyPr wrap="square">
            <a:spAutoFit/>
          </a:bodyPr>
          <a:lstStyle>
            <a:lvl1pPr marL="0" indent="0">
              <a:buNone/>
              <a:defRPr sz="13200"/>
            </a:lvl1pPr>
          </a:lstStyle>
          <a:p>
            <a:pPr lvl="0"/>
            <a:r>
              <a:rPr lang="en-GB" dirty="0"/>
              <a:t>#</a:t>
            </a:r>
            <a:endParaRPr lang="en-US" dirty="0"/>
          </a:p>
        </p:txBody>
      </p:sp>
      <p:sp>
        <p:nvSpPr>
          <p:cNvPr id="36" name="SmartArt Placeholder 35">
            <a:extLst>
              <a:ext uri="{FF2B5EF4-FFF2-40B4-BE49-F238E27FC236}">
                <a16:creationId xmlns:a16="http://schemas.microsoft.com/office/drawing/2014/main" id="{6D23DAA3-59C7-A352-8728-D157F22D25EF}"/>
              </a:ext>
            </a:extLst>
          </p:cNvPr>
          <p:cNvSpPr>
            <a:spLocks noGrp="1"/>
          </p:cNvSpPr>
          <p:nvPr>
            <p:ph type="dgm" sz="quarter" idx="36" hasCustomPrompt="1"/>
          </p:nvPr>
        </p:nvSpPr>
        <p:spPr>
          <a:xfrm>
            <a:off x="2556050" y="2020781"/>
            <a:ext cx="3600" cy="4030662"/>
          </a:xfrm>
          <a:solidFill>
            <a:schemeClr val="bg1"/>
          </a:solidFill>
        </p:spPr>
        <p:txBody>
          <a:bodyPr/>
          <a:lstStyle>
            <a:lvl1pPr marL="0" indent="0">
              <a:buNone/>
              <a:defRPr/>
            </a:lvl1pPr>
          </a:lstStyle>
          <a:p>
            <a:r>
              <a:rPr lang="en-US" dirty="0"/>
              <a:t> </a:t>
            </a:r>
          </a:p>
        </p:txBody>
      </p:sp>
      <p:sp>
        <p:nvSpPr>
          <p:cNvPr id="37" name="SmartArt Placeholder 35">
            <a:extLst>
              <a:ext uri="{FF2B5EF4-FFF2-40B4-BE49-F238E27FC236}">
                <a16:creationId xmlns:a16="http://schemas.microsoft.com/office/drawing/2014/main" id="{D33DFC67-321E-4CFE-436A-CF6FA96BA7E4}"/>
              </a:ext>
            </a:extLst>
          </p:cNvPr>
          <p:cNvSpPr>
            <a:spLocks noGrp="1"/>
          </p:cNvSpPr>
          <p:nvPr>
            <p:ph type="dgm" sz="quarter" idx="37" hasCustomPrompt="1"/>
          </p:nvPr>
        </p:nvSpPr>
        <p:spPr>
          <a:xfrm flipH="1">
            <a:off x="4915948" y="2020781"/>
            <a:ext cx="3600" cy="4030662"/>
          </a:xfrm>
          <a:solidFill>
            <a:schemeClr val="bg1"/>
          </a:solidFill>
        </p:spPr>
        <p:txBody>
          <a:bodyPr/>
          <a:lstStyle>
            <a:lvl1pPr marL="0" indent="0">
              <a:buNone/>
              <a:defRPr/>
            </a:lvl1pPr>
          </a:lstStyle>
          <a:p>
            <a:r>
              <a:rPr lang="en-US" dirty="0"/>
              <a:t> </a:t>
            </a:r>
          </a:p>
        </p:txBody>
      </p:sp>
      <p:sp>
        <p:nvSpPr>
          <p:cNvPr id="38" name="SmartArt Placeholder 35">
            <a:extLst>
              <a:ext uri="{FF2B5EF4-FFF2-40B4-BE49-F238E27FC236}">
                <a16:creationId xmlns:a16="http://schemas.microsoft.com/office/drawing/2014/main" id="{A43CB924-4778-AEB3-1D6C-5B802CD043B0}"/>
              </a:ext>
            </a:extLst>
          </p:cNvPr>
          <p:cNvSpPr>
            <a:spLocks noGrp="1"/>
          </p:cNvSpPr>
          <p:nvPr>
            <p:ph type="dgm" sz="quarter" idx="38" hasCustomPrompt="1"/>
          </p:nvPr>
        </p:nvSpPr>
        <p:spPr>
          <a:xfrm>
            <a:off x="7275846" y="2020781"/>
            <a:ext cx="3600" cy="4030662"/>
          </a:xfrm>
          <a:solidFill>
            <a:schemeClr val="bg1"/>
          </a:solidFill>
        </p:spPr>
        <p:txBody>
          <a:bodyPr/>
          <a:lstStyle>
            <a:lvl1pPr marL="0" indent="0">
              <a:buNone/>
              <a:defRPr/>
            </a:lvl1pPr>
          </a:lstStyle>
          <a:p>
            <a:r>
              <a:rPr lang="en-US" dirty="0"/>
              <a:t> </a:t>
            </a:r>
          </a:p>
        </p:txBody>
      </p:sp>
      <p:sp>
        <p:nvSpPr>
          <p:cNvPr id="39" name="SmartArt Placeholder 35">
            <a:extLst>
              <a:ext uri="{FF2B5EF4-FFF2-40B4-BE49-F238E27FC236}">
                <a16:creationId xmlns:a16="http://schemas.microsoft.com/office/drawing/2014/main" id="{225723D6-9330-76F1-3F3B-6A582AC1C154}"/>
              </a:ext>
            </a:extLst>
          </p:cNvPr>
          <p:cNvSpPr>
            <a:spLocks noGrp="1"/>
          </p:cNvSpPr>
          <p:nvPr>
            <p:ph type="dgm" sz="quarter" idx="39" hasCustomPrompt="1"/>
          </p:nvPr>
        </p:nvSpPr>
        <p:spPr>
          <a:xfrm>
            <a:off x="9635744" y="2020781"/>
            <a:ext cx="3600" cy="4030662"/>
          </a:xfrm>
          <a:solidFill>
            <a:schemeClr val="bg1"/>
          </a:solidFill>
        </p:spPr>
        <p:txBody>
          <a:bodyPr/>
          <a:lstStyle>
            <a:lvl1pPr marL="0" indent="0">
              <a:buNone/>
              <a:defRPr/>
            </a:lvl1pPr>
          </a:lstStyle>
          <a:p>
            <a:r>
              <a:rPr lang="en-US" dirty="0"/>
              <a:t> </a:t>
            </a:r>
          </a:p>
        </p:txBody>
      </p:sp>
      <p:sp>
        <p:nvSpPr>
          <p:cNvPr id="14" name="Date Placeholder 13">
            <a:extLst>
              <a:ext uri="{FF2B5EF4-FFF2-40B4-BE49-F238E27FC236}">
                <a16:creationId xmlns:a16="http://schemas.microsoft.com/office/drawing/2014/main" id="{019C0555-55BD-32D2-B375-0C0BC6641F54}"/>
              </a:ext>
            </a:extLst>
          </p:cNvPr>
          <p:cNvSpPr>
            <a:spLocks noGrp="1"/>
          </p:cNvSpPr>
          <p:nvPr>
            <p:ph type="dt" sz="half" idx="40"/>
          </p:nvPr>
        </p:nvSpPr>
        <p:spPr>
          <a:xfrm>
            <a:off x="994845" y="6437115"/>
            <a:ext cx="1275686" cy="123111"/>
          </a:xfrm>
          <a:prstGeom prst="rect">
            <a:avLst/>
          </a:prstGeom>
        </p:spPr>
        <p:txBody>
          <a:bodyPr/>
          <a:lstStyle/>
          <a:p>
            <a:fld id="{DA23ABC7-F7D1-458D-8379-E93325B473CE}" type="datetime1">
              <a:rPr lang="en-US" smtClean="0"/>
              <a:t>6/30/2026</a:t>
            </a:fld>
            <a:endParaRPr lang="en-US" dirty="0"/>
          </a:p>
        </p:txBody>
      </p:sp>
      <p:sp>
        <p:nvSpPr>
          <p:cNvPr id="15" name="Footer Placeholder 14">
            <a:extLst>
              <a:ext uri="{FF2B5EF4-FFF2-40B4-BE49-F238E27FC236}">
                <a16:creationId xmlns:a16="http://schemas.microsoft.com/office/drawing/2014/main" id="{CAA8F600-C044-B2C2-407F-BE157F6651C1}"/>
              </a:ext>
            </a:extLst>
          </p:cNvPr>
          <p:cNvSpPr>
            <a:spLocks noGrp="1"/>
          </p:cNvSpPr>
          <p:nvPr>
            <p:ph type="ftr" sz="quarter" idx="41"/>
          </p:nvPr>
        </p:nvSpPr>
        <p:spPr>
          <a:xfrm>
            <a:off x="2270531" y="6437115"/>
            <a:ext cx="3825470" cy="123111"/>
          </a:xfrm>
          <a:prstGeom prst="rect">
            <a:avLst/>
          </a:prstGeom>
        </p:spPr>
        <p:txBody>
          <a:bodyPr/>
          <a:lstStyle/>
          <a:p>
            <a:r>
              <a:rPr lang="en-US" dirty="0"/>
              <a:t>Insert footer text here</a:t>
            </a:r>
          </a:p>
        </p:txBody>
      </p:sp>
      <p:sp>
        <p:nvSpPr>
          <p:cNvPr id="16" name="Slide Number Placeholder 15">
            <a:extLst>
              <a:ext uri="{FF2B5EF4-FFF2-40B4-BE49-F238E27FC236}">
                <a16:creationId xmlns:a16="http://schemas.microsoft.com/office/drawing/2014/main" id="{04E7CD09-1595-ACE1-D22D-0DB2944898EF}"/>
              </a:ext>
            </a:extLst>
          </p:cNvPr>
          <p:cNvSpPr>
            <a:spLocks noGrp="1"/>
          </p:cNvSpPr>
          <p:nvPr>
            <p:ph type="sldNum" sz="quarter" idx="42"/>
          </p:nvPr>
        </p:nvSpPr>
        <p:spPr>
          <a:xfrm>
            <a:off x="485747" y="6437115"/>
            <a:ext cx="509098" cy="123111"/>
          </a:xfrm>
          <a:prstGeom prst="rect">
            <a:avLst/>
          </a:prstGeom>
        </p:spPr>
        <p:txBody>
          <a:bodyPr/>
          <a:lstStyle/>
          <a:p>
            <a:fld id="{F1BC30E3-FFE5-4B91-AA19-87A149EBB9EE}" type="slidenum">
              <a:rPr lang="en-GB" smtClean="0"/>
              <a:pPr/>
              <a:t>‹#›</a:t>
            </a:fld>
            <a:endParaRPr lang="en-GB" dirty="0"/>
          </a:p>
        </p:txBody>
      </p:sp>
      <p:grpSp>
        <p:nvGrpSpPr>
          <p:cNvPr id="9" name="Group 4">
            <a:extLst>
              <a:ext uri="{FF2B5EF4-FFF2-40B4-BE49-F238E27FC236}">
                <a16:creationId xmlns:a16="http://schemas.microsoft.com/office/drawing/2014/main" id="{C73356B1-351A-A1D6-028F-C9736D731FF3}"/>
              </a:ext>
            </a:extLst>
          </p:cNvPr>
          <p:cNvGrpSpPr>
            <a:grpSpLocks noChangeAspect="1"/>
          </p:cNvGrpSpPr>
          <p:nvPr userDrawn="1"/>
        </p:nvGrpSpPr>
        <p:grpSpPr bwMode="black">
          <a:xfrm>
            <a:off x="11623900" y="6276977"/>
            <a:ext cx="346158" cy="355219"/>
            <a:chOff x="7110" y="4004"/>
            <a:chExt cx="191" cy="196"/>
          </a:xfrm>
        </p:grpSpPr>
        <p:sp>
          <p:nvSpPr>
            <p:cNvPr id="11" name="Freeform 5">
              <a:extLst>
                <a:ext uri="{FF2B5EF4-FFF2-40B4-BE49-F238E27FC236}">
                  <a16:creationId xmlns:a16="http://schemas.microsoft.com/office/drawing/2014/main" id="{DEE1F1DF-83E2-9910-8487-D0B14E0DA527}"/>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6">
              <a:extLst>
                <a:ext uri="{FF2B5EF4-FFF2-40B4-BE49-F238E27FC236}">
                  <a16:creationId xmlns:a16="http://schemas.microsoft.com/office/drawing/2014/main" id="{86EFBE9B-F67C-6359-549F-FC22A1C483D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CAEDED04-6A1F-9E39-1C85-4BA396FAFF1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19836685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pic>
        <p:nvPicPr>
          <p:cNvPr id="6" name="Picture 5" descr="A colorful circle on a black background&#10;&#10;Description automatically generated">
            <a:extLst>
              <a:ext uri="{FF2B5EF4-FFF2-40B4-BE49-F238E27FC236}">
                <a16:creationId xmlns:a16="http://schemas.microsoft.com/office/drawing/2014/main" id="{C39DD3F9-9341-288C-0536-DED981D0E40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Date Placeholder 11">
            <a:extLst>
              <a:ext uri="{FF2B5EF4-FFF2-40B4-BE49-F238E27FC236}">
                <a16:creationId xmlns:a16="http://schemas.microsoft.com/office/drawing/2014/main" id="{D2006E5E-EB55-C43F-A9B4-8DABEB5C2397}"/>
              </a:ext>
            </a:extLst>
          </p:cNvPr>
          <p:cNvSpPr>
            <a:spLocks noGrp="1"/>
          </p:cNvSpPr>
          <p:nvPr>
            <p:ph type="dt" sz="half" idx="14"/>
          </p:nvPr>
        </p:nvSpPr>
        <p:spPr>
          <a:xfrm>
            <a:off x="994845" y="6437115"/>
            <a:ext cx="1275686" cy="123111"/>
          </a:xfrm>
          <a:prstGeom prst="rect">
            <a:avLst/>
          </a:prstGeom>
        </p:spPr>
        <p:txBody>
          <a:bodyPr/>
          <a:lstStyle/>
          <a:p>
            <a:fld id="{E3FD8F32-F279-4432-8A58-F81E65857C65}" type="datetime1">
              <a:rPr lang="en-US" smtClean="0"/>
              <a:t>6/30/2026</a:t>
            </a:fld>
            <a:endParaRPr lang="en-US" dirty="0"/>
          </a:p>
        </p:txBody>
      </p:sp>
      <p:sp>
        <p:nvSpPr>
          <p:cNvPr id="13" name="Footer Placeholder 12">
            <a:extLst>
              <a:ext uri="{FF2B5EF4-FFF2-40B4-BE49-F238E27FC236}">
                <a16:creationId xmlns:a16="http://schemas.microsoft.com/office/drawing/2014/main" id="{445F7D0D-6905-1D3D-D30A-EBA5E1125CB7}"/>
              </a:ext>
            </a:extLst>
          </p:cNvPr>
          <p:cNvSpPr>
            <a:spLocks noGrp="1"/>
          </p:cNvSpPr>
          <p:nvPr>
            <p:ph type="ftr" sz="quarter" idx="15"/>
          </p:nvPr>
        </p:nvSpPr>
        <p:spPr>
          <a:xfrm>
            <a:off x="2270531" y="6437115"/>
            <a:ext cx="3825470" cy="123111"/>
          </a:xfrm>
          <a:prstGeom prst="rect">
            <a:avLst/>
          </a:prstGeom>
        </p:spPr>
        <p:txBody>
          <a:bodyPr/>
          <a:lstStyle/>
          <a:p>
            <a:r>
              <a:rPr lang="en-US" dirty="0"/>
              <a:t>Insert footer text here</a:t>
            </a:r>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28519319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Key Statement 2">
    <p:spTree>
      <p:nvGrpSpPr>
        <p:cNvPr id="1" name=""/>
        <p:cNvGrpSpPr/>
        <p:nvPr/>
      </p:nvGrpSpPr>
      <p:grpSpPr>
        <a:xfrm>
          <a:off x="0" y="0"/>
          <a:ext cx="0" cy="0"/>
          <a:chOff x="0" y="0"/>
          <a:chExt cx="0" cy="0"/>
        </a:xfrm>
      </p:grpSpPr>
      <p:pic>
        <p:nvPicPr>
          <p:cNvPr id="8" name="Picture 7" descr="A blurry image of a colorful light&#10;&#10;Description automatically generated">
            <a:extLst>
              <a:ext uri="{FF2B5EF4-FFF2-40B4-BE49-F238E27FC236}">
                <a16:creationId xmlns:a16="http://schemas.microsoft.com/office/drawing/2014/main" id="{BFF9BC5C-A44C-B902-3ACE-C29AC4CE3E4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6" name="Group 4">
            <a:extLst>
              <a:ext uri="{FF2B5EF4-FFF2-40B4-BE49-F238E27FC236}">
                <a16:creationId xmlns:a16="http://schemas.microsoft.com/office/drawing/2014/main" id="{2C0D9E54-A379-A966-154D-4362D29B3307}"/>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19CE3A53-E53C-AAAA-CD1C-C8F1C56FA3B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A3FDBF06-36FA-A0E2-B3E6-78DF2439777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584168FE-6E03-EFEE-BF63-87C62DF46A2F}"/>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Rectangle 2">
            <a:extLst>
              <a:ext uri="{FF2B5EF4-FFF2-40B4-BE49-F238E27FC236}">
                <a16:creationId xmlns:a16="http://schemas.microsoft.com/office/drawing/2014/main" id="{7AF1554C-8FAA-339B-9903-EAC389CAA4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4" name="Rectangle 3">
            <a:extLst>
              <a:ext uri="{FF2B5EF4-FFF2-40B4-BE49-F238E27FC236}">
                <a16:creationId xmlns:a16="http://schemas.microsoft.com/office/drawing/2014/main" id="{3343DC2B-E97A-1EF2-7BCA-2F388708993B}"/>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Tree>
    <p:extLst>
      <p:ext uri="{BB962C8B-B14F-4D97-AF65-F5344CB8AC3E}">
        <p14:creationId xmlns:p14="http://schemas.microsoft.com/office/powerpoint/2010/main" val="225465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Section Header 5">
    <p:spTree>
      <p:nvGrpSpPr>
        <p:cNvPr id="1" name=""/>
        <p:cNvGrpSpPr/>
        <p:nvPr/>
      </p:nvGrpSpPr>
      <p:grpSpPr>
        <a:xfrm>
          <a:off x="0" y="0"/>
          <a:ext cx="0" cy="0"/>
          <a:chOff x="0" y="0"/>
          <a:chExt cx="0" cy="0"/>
        </a:xfrm>
      </p:grpSpPr>
      <p:pic>
        <p:nvPicPr>
          <p:cNvPr id="6" name="Picture 5" descr="A group of people raising their hands&#10;&#10;AI-generated content may be incorrect.">
            <a:extLst>
              <a:ext uri="{FF2B5EF4-FFF2-40B4-BE49-F238E27FC236}">
                <a16:creationId xmlns:a16="http://schemas.microsoft.com/office/drawing/2014/main" id="{0C20D7B5-5ACF-5246-25E5-6EB60F56DFBE}"/>
              </a:ext>
            </a:extLst>
          </p:cNvPr>
          <p:cNvPicPr>
            <a:picLocks noChangeAspect="1"/>
          </p:cNvPicPr>
          <p:nvPr userDrawn="1"/>
        </p:nvPicPr>
        <p:blipFill rotWithShape="1">
          <a:blip r:embed="rId2"/>
          <a:srcRect t="7813" b="781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9" name="Group 4">
            <a:extLst>
              <a:ext uri="{FF2B5EF4-FFF2-40B4-BE49-F238E27FC236}">
                <a16:creationId xmlns:a16="http://schemas.microsoft.com/office/drawing/2014/main" id="{A2CBC4E2-6D56-5589-38B7-123BB8BE7485}"/>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A8D992E6-EAE7-83CF-5B22-7C7DCDB38DCD}"/>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DDA26C30-C61D-FE6C-E1DC-6A89E2511A95}"/>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69AE1E0B-DC05-6DB6-F457-D229556B4C4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4" name="Rectangle 3">
            <a:extLst>
              <a:ext uri="{FF2B5EF4-FFF2-40B4-BE49-F238E27FC236}">
                <a16:creationId xmlns:a16="http://schemas.microsoft.com/office/drawing/2014/main" id="{CAEC3C63-40BA-7BA9-08EB-4758F9563504}"/>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
        <p:nvSpPr>
          <p:cNvPr id="15" name="Text Placeholder 14">
            <a:extLst>
              <a:ext uri="{FF2B5EF4-FFF2-40B4-BE49-F238E27FC236}">
                <a16:creationId xmlns:a16="http://schemas.microsoft.com/office/drawing/2014/main" id="{EAD787DC-DDE3-5C31-2A75-2FF4B3A26CD8}"/>
              </a:ext>
            </a:extLst>
          </p:cNvPr>
          <p:cNvSpPr>
            <a:spLocks noGrp="1"/>
          </p:cNvSpPr>
          <p:nvPr>
            <p:ph type="body" sz="quarter" idx="10" hasCustomPrompt="1"/>
          </p:nvPr>
        </p:nvSpPr>
        <p:spPr>
          <a:xfrm>
            <a:off x="2692400" y="2298700"/>
            <a:ext cx="6807200" cy="2260600"/>
          </a:xfrm>
        </p:spPr>
        <p:txBody>
          <a:bodyPr anchor="ctr"/>
          <a:lstStyle>
            <a:lvl1pPr marL="0" indent="0" algn="ctr">
              <a:buNone/>
              <a:defRPr sz="6000" b="1">
                <a:latin typeface="+mj-lt"/>
              </a:defRPr>
            </a:lvl1pPr>
          </a:lstStyle>
          <a:p>
            <a:pPr lvl="0"/>
            <a:r>
              <a:rPr lang="en-US" dirty="0"/>
              <a:t>Questions</a:t>
            </a:r>
            <a:endParaRPr lang="en-IN" dirty="0"/>
          </a:p>
        </p:txBody>
      </p:sp>
    </p:spTree>
    <p:extLst>
      <p:ext uri="{BB962C8B-B14F-4D97-AF65-F5344CB8AC3E}">
        <p14:creationId xmlns:p14="http://schemas.microsoft.com/office/powerpoint/2010/main" val="17596312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Boilerplate">
    <p:spTree>
      <p:nvGrpSpPr>
        <p:cNvPr id="1" name=""/>
        <p:cNvGrpSpPr/>
        <p:nvPr/>
      </p:nvGrpSpPr>
      <p:grpSpPr>
        <a:xfrm>
          <a:off x="0" y="0"/>
          <a:ext cx="0" cy="0"/>
          <a:chOff x="0" y="0"/>
          <a:chExt cx="0" cy="0"/>
        </a:xfrm>
      </p:grpSpPr>
      <p:pic>
        <p:nvPicPr>
          <p:cNvPr id="6" name="Picture 5" descr="A bright yellow circle&#10;&#10;Description automatically generated with medium confidence">
            <a:extLst>
              <a:ext uri="{FF2B5EF4-FFF2-40B4-BE49-F238E27FC236}">
                <a16:creationId xmlns:a16="http://schemas.microsoft.com/office/drawing/2014/main" id="{0CE0EE1C-69FD-A2A1-0E47-EEBF86AA51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Tree>
    <p:extLst>
      <p:ext uri="{BB962C8B-B14F-4D97-AF65-F5344CB8AC3E}">
        <p14:creationId xmlns:p14="http://schemas.microsoft.com/office/powerpoint/2010/main" val="1966778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2.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3.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theme" Target="../theme/theme4.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theme" Target="../theme/theme5.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523" y="369888"/>
            <a:ext cx="11224347" cy="470898"/>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2"/>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a:t>
            </a:r>
            <a:r>
              <a:rPr lang="en-US" dirty="0" err="1"/>
              <a:t>20pt</a:t>
            </a:r>
            <a:endParaRPr lang="en-US" dirty="0"/>
          </a:p>
          <a:p>
            <a:pPr lvl="1"/>
            <a:r>
              <a:rPr lang="en-US" dirty="0"/>
              <a:t>Second level text style </a:t>
            </a:r>
            <a:r>
              <a:rPr lang="en-US" dirty="0" err="1"/>
              <a:t>EYInterstate</a:t>
            </a:r>
            <a:r>
              <a:rPr lang="en-US" dirty="0"/>
              <a:t> Light </a:t>
            </a:r>
            <a:r>
              <a:rPr lang="en-US" dirty="0" err="1"/>
              <a:t>20pt</a:t>
            </a:r>
            <a:endParaRPr lang="en-US" dirty="0"/>
          </a:p>
          <a:p>
            <a:pPr lvl="2"/>
            <a:r>
              <a:rPr lang="en-US" dirty="0"/>
              <a:t>Third level text style </a:t>
            </a:r>
            <a:r>
              <a:rPr lang="en-US" dirty="0" err="1"/>
              <a:t>EYInterstate</a:t>
            </a:r>
            <a:r>
              <a:rPr lang="en-US" dirty="0"/>
              <a:t> Light </a:t>
            </a:r>
            <a:r>
              <a:rPr lang="en-US" dirty="0" err="1"/>
              <a:t>18pt</a:t>
            </a:r>
            <a:endParaRPr lang="en-US" dirty="0"/>
          </a:p>
          <a:p>
            <a:pPr lvl="3"/>
            <a:r>
              <a:rPr lang="en-US" dirty="0"/>
              <a:t>Fourth level text style </a:t>
            </a:r>
            <a:r>
              <a:rPr lang="en-US" dirty="0" err="1"/>
              <a:t>EYInterstate</a:t>
            </a:r>
            <a:r>
              <a:rPr lang="en-US" dirty="0"/>
              <a:t> Light </a:t>
            </a:r>
            <a:r>
              <a:rPr lang="en-US" dirty="0" err="1"/>
              <a:t>16pt</a:t>
            </a:r>
            <a:endParaRPr lang="en-US" dirty="0"/>
          </a:p>
          <a:p>
            <a:pPr lvl="4"/>
            <a:r>
              <a:rPr lang="en-US" dirty="0"/>
              <a:t>Fifth level text style </a:t>
            </a:r>
            <a:r>
              <a:rPr lang="en-US" dirty="0" err="1"/>
              <a:t>EYInterstate</a:t>
            </a:r>
            <a:r>
              <a:rPr lang="en-US" dirty="0"/>
              <a:t> Light </a:t>
            </a:r>
            <a:r>
              <a:rPr lang="en-US" dirty="0" err="1"/>
              <a:t>16pt</a:t>
            </a:r>
            <a:endParaRPr lang="en-US" dirty="0"/>
          </a:p>
          <a:p>
            <a:pPr lvl="5"/>
            <a:r>
              <a:rPr lang="en-US" dirty="0"/>
              <a:t>Sixth level text style </a:t>
            </a:r>
            <a:r>
              <a:rPr lang="en-US" dirty="0" err="1"/>
              <a:t>EYInterstate</a:t>
            </a:r>
            <a:r>
              <a:rPr lang="en-US" dirty="0"/>
              <a:t> Light </a:t>
            </a:r>
            <a:r>
              <a:rPr lang="en-US" dirty="0" err="1"/>
              <a:t>14pt</a:t>
            </a:r>
            <a:endParaRPr lang="en-US" dirty="0"/>
          </a:p>
          <a:p>
            <a:pPr lvl="6"/>
            <a:r>
              <a:rPr lang="en-US" dirty="0"/>
              <a:t>Seventh level text style </a:t>
            </a:r>
            <a:r>
              <a:rPr lang="en-US" dirty="0" err="1"/>
              <a:t>EYInterstate</a:t>
            </a:r>
            <a:r>
              <a:rPr lang="en-US" dirty="0"/>
              <a:t> Light </a:t>
            </a:r>
            <a:r>
              <a:rPr lang="en-US" dirty="0" err="1"/>
              <a:t>14pt</a:t>
            </a:r>
            <a:endParaRPr lang="en-US" dirty="0"/>
          </a:p>
          <a:p>
            <a:pPr lvl="7"/>
            <a:r>
              <a:rPr lang="en-US" dirty="0"/>
              <a:t>Eighth level text style </a:t>
            </a:r>
            <a:r>
              <a:rPr lang="en-US" dirty="0" err="1"/>
              <a:t>EYInterstate</a:t>
            </a:r>
            <a:r>
              <a:rPr lang="en-US" dirty="0"/>
              <a:t> Light </a:t>
            </a:r>
            <a:r>
              <a:rPr lang="en-US" dirty="0" err="1"/>
              <a:t>12pt</a:t>
            </a:r>
            <a:endParaRPr lang="en-US" dirty="0"/>
          </a:p>
          <a:p>
            <a:pPr lvl="8"/>
            <a:r>
              <a:rPr lang="en-US" dirty="0"/>
              <a:t>Nineth level text style </a:t>
            </a:r>
            <a:r>
              <a:rPr lang="en-US" dirty="0" err="1"/>
              <a:t>EYInterstate</a:t>
            </a:r>
            <a:r>
              <a:rPr lang="en-US" dirty="0"/>
              <a:t> Light </a:t>
            </a:r>
            <a:r>
              <a:rPr lang="en-US" dirty="0" err="1"/>
              <a:t>12pt</a:t>
            </a:r>
            <a:endParaRPr lang="en-US" dirty="0"/>
          </a:p>
        </p:txBody>
      </p:sp>
      <p:grpSp>
        <p:nvGrpSpPr>
          <p:cNvPr id="6" name="Group 4">
            <a:extLst>
              <a:ext uri="{FF2B5EF4-FFF2-40B4-BE49-F238E27FC236}">
                <a16:creationId xmlns:a16="http://schemas.microsoft.com/office/drawing/2014/main" id="{84D8E7BF-2CB9-F661-3559-99D90AE0A4E5}"/>
              </a:ext>
            </a:extLst>
          </p:cNvPr>
          <p:cNvGrpSpPr>
            <a:grpSpLocks noChangeAspect="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Rectangle 8">
            <a:extLst>
              <a:ext uri="{FF2B5EF4-FFF2-40B4-BE49-F238E27FC236}">
                <a16:creationId xmlns:a16="http://schemas.microsoft.com/office/drawing/2014/main" id="{1B01CC5A-CB0D-6444-BC03-E3E3D3C2DFAA}"/>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
        <p:nvSpPr>
          <p:cNvPr id="4" name="Slide Number Placeholder 4">
            <a:extLst>
              <a:ext uri="{FF2B5EF4-FFF2-40B4-BE49-F238E27FC236}">
                <a16:creationId xmlns:a16="http://schemas.microsoft.com/office/drawing/2014/main" id="{7C961453-A184-BC87-469B-58AC844D39D1}"/>
              </a:ext>
            </a:extLst>
          </p:cNvPr>
          <p:cNvSpPr txBox="1">
            <a:spLocks/>
          </p:cNvSpPr>
          <p:nvPr userDrawn="1"/>
        </p:nvSpPr>
        <p:spPr>
          <a:xfrm>
            <a:off x="485747" y="6437115"/>
            <a:ext cx="509098" cy="123111"/>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US" sz="800" smtClean="0">
                <a:solidFill>
                  <a:schemeClr val="bg1"/>
                </a:solidFill>
                <a:latin typeface="EYInterstate" panose="02000503020000020004" pitchFamily="2" charset="0"/>
              </a:rPr>
              <a:pPr/>
              <a:t>‹#›</a:t>
            </a:fld>
            <a:endParaRPr lang="en-US" sz="800" dirty="0">
              <a:solidFill>
                <a:schemeClr val="bg1"/>
              </a:solidFill>
              <a:latin typeface="EYInterstate" panose="02000503020000020004" pitchFamily="2" charset="0"/>
            </a:endParaRPr>
          </a:p>
        </p:txBody>
      </p:sp>
    </p:spTree>
    <p:extLst>
      <p:ext uri="{BB962C8B-B14F-4D97-AF65-F5344CB8AC3E}">
        <p14:creationId xmlns:p14="http://schemas.microsoft.com/office/powerpoint/2010/main" val="3990626545"/>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8" r:id="rId3"/>
    <p:sldLayoutId id="2147484153" r:id="rId4"/>
    <p:sldLayoutId id="2147484154" r:id="rId5"/>
    <p:sldLayoutId id="2147484116" r:id="rId6"/>
    <p:sldLayoutId id="2147484117" r:id="rId7"/>
    <p:sldLayoutId id="2147484118" r:id="rId8"/>
    <p:sldLayoutId id="2147484111" r:id="rId9"/>
    <p:sldLayoutId id="2147484112" r:id="rId10"/>
    <p:sldLayoutId id="2147484113" r:id="rId11"/>
    <p:sldLayoutId id="2147484114" r:id="rId12"/>
    <p:sldLayoutId id="2147484079" r:id="rId13"/>
    <p:sldLayoutId id="2147484080" r:id="rId14"/>
    <p:sldLayoutId id="2147484082" r:id="rId15"/>
    <p:sldLayoutId id="2147484083" r:id="rId16"/>
    <p:sldLayoutId id="2147484081" r:id="rId17"/>
    <p:sldLayoutId id="2147484155" r:id="rId18"/>
    <p:sldLayoutId id="2147484004" r:id="rId19"/>
    <p:sldLayoutId id="2147483984" r:id="rId20"/>
    <p:sldLayoutId id="2147484041" r:id="rId21"/>
    <p:sldLayoutId id="2147484084" r:id="rId22"/>
  </p:sldLayoutIdLst>
  <p:hf hdr="0"/>
  <p:txStyles>
    <p:titleStyle>
      <a:lvl1pPr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9" pos="7378" userDrawn="1">
          <p15:clr>
            <a:srgbClr val="F26B43"/>
          </p15:clr>
        </p15:guide>
        <p15:guide id="35" pos="302" userDrawn="1">
          <p15:clr>
            <a:srgbClr val="F26B43"/>
          </p15:clr>
        </p15:guide>
        <p15:guide id="36" orient="horz" pos="210" userDrawn="1">
          <p15:clr>
            <a:srgbClr val="F26B43"/>
          </p15:clr>
        </p15:guide>
        <p15:guide id="37" orient="horz" pos="527" userDrawn="1">
          <p15:clr>
            <a:srgbClr val="F26B43"/>
          </p15:clr>
        </p15:guide>
        <p15:guide id="38" orient="horz" pos="890" userDrawn="1">
          <p15:clr>
            <a:srgbClr val="F26B43"/>
          </p15:clr>
        </p15:guide>
        <p15:guide id="39" orient="horz" pos="38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85523" y="382588"/>
            <a:ext cx="11224347" cy="638175"/>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16pt</a:t>
            </a:r>
          </a:p>
          <a:p>
            <a:pPr lvl="1"/>
            <a:r>
              <a:rPr lang="en-US" dirty="0"/>
              <a:t>Second level text style </a:t>
            </a:r>
            <a:r>
              <a:rPr lang="en-US" dirty="0" err="1"/>
              <a:t>EYInterstate</a:t>
            </a:r>
            <a:r>
              <a:rPr lang="en-US" dirty="0"/>
              <a:t> Light 16pt</a:t>
            </a:r>
          </a:p>
          <a:p>
            <a:pPr lvl="2"/>
            <a:r>
              <a:rPr lang="en-US" dirty="0"/>
              <a:t>Third level text style </a:t>
            </a:r>
            <a:r>
              <a:rPr lang="en-US" dirty="0" err="1"/>
              <a:t>EYInterstate</a:t>
            </a:r>
            <a:r>
              <a:rPr lang="en-US" dirty="0"/>
              <a:t> Light 14pt</a:t>
            </a:r>
          </a:p>
          <a:p>
            <a:pPr lvl="3"/>
            <a:r>
              <a:rPr lang="en-US" dirty="0"/>
              <a:t>Fourth level text style </a:t>
            </a:r>
            <a:r>
              <a:rPr lang="en-US" dirty="0" err="1"/>
              <a:t>EYInterstate</a:t>
            </a:r>
            <a:r>
              <a:rPr lang="en-US" dirty="0"/>
              <a:t> Light 14pt</a:t>
            </a:r>
          </a:p>
          <a:p>
            <a:pPr lvl="4"/>
            <a:r>
              <a:rPr lang="en-US" dirty="0"/>
              <a:t>Fifth level text style </a:t>
            </a:r>
            <a:r>
              <a:rPr lang="en-US" dirty="0" err="1"/>
              <a:t>EYInterstate</a:t>
            </a:r>
            <a:r>
              <a:rPr lang="en-US" dirty="0"/>
              <a:t> Light 12pt</a:t>
            </a:r>
          </a:p>
          <a:p>
            <a:pPr lvl="5"/>
            <a:r>
              <a:rPr lang="en-US" dirty="0"/>
              <a:t>Sixth level text style </a:t>
            </a:r>
            <a:r>
              <a:rPr lang="en-US" dirty="0" err="1"/>
              <a:t>EYInterstate</a:t>
            </a:r>
            <a:r>
              <a:rPr lang="en-US" dirty="0"/>
              <a:t> Light 12pt</a:t>
            </a:r>
          </a:p>
          <a:p>
            <a:pPr lvl="6"/>
            <a:r>
              <a:rPr lang="en-US" dirty="0"/>
              <a:t>Seventh level text style </a:t>
            </a:r>
            <a:r>
              <a:rPr lang="en-US" dirty="0" err="1"/>
              <a:t>EYInterstate</a:t>
            </a:r>
            <a:r>
              <a:rPr lang="en-US" dirty="0"/>
              <a:t> Light 11pt</a:t>
            </a:r>
          </a:p>
          <a:p>
            <a:pPr lvl="7"/>
            <a:r>
              <a:rPr lang="en-US" dirty="0"/>
              <a:t>Eighth level text style </a:t>
            </a:r>
            <a:r>
              <a:rPr lang="en-US" dirty="0" err="1"/>
              <a:t>EYInterstate</a:t>
            </a:r>
            <a:r>
              <a:rPr lang="en-US" dirty="0"/>
              <a:t> Light 10pt</a:t>
            </a:r>
          </a:p>
          <a:p>
            <a:pPr lvl="8"/>
            <a:r>
              <a:rPr lang="en-US" dirty="0"/>
              <a:t>Nineth level text style </a:t>
            </a:r>
            <a:r>
              <a:rPr lang="en-US" dirty="0" err="1"/>
              <a:t>EYInterstate</a:t>
            </a:r>
            <a:r>
              <a:rPr lang="en-US" dirty="0"/>
              <a:t> Light 20pt for key pull out text</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11" name="Rectangle 10">
            <a:extLst>
              <a:ext uri="{FF2B5EF4-FFF2-40B4-BE49-F238E27FC236}">
                <a16:creationId xmlns:a16="http://schemas.microsoft.com/office/drawing/2014/main" id="{F9743914-FFD9-E161-F919-C9967A65382D}"/>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
        <p:nvSpPr>
          <p:cNvPr id="4" name="Slide Number Placeholder 4">
            <a:extLst>
              <a:ext uri="{FF2B5EF4-FFF2-40B4-BE49-F238E27FC236}">
                <a16:creationId xmlns:a16="http://schemas.microsoft.com/office/drawing/2014/main" id="{7738D673-28C6-B34F-39EC-4D6EA532F281}"/>
              </a:ext>
            </a:extLst>
          </p:cNvPr>
          <p:cNvSpPr>
            <a:spLocks noGrp="1"/>
          </p:cNvSpPr>
          <p:nvPr>
            <p:ph type="sldNum" sz="quarter" idx="4"/>
          </p:nvPr>
        </p:nvSpPr>
        <p:spPr>
          <a:xfrm>
            <a:off x="485747" y="6437115"/>
            <a:ext cx="509098" cy="123111"/>
          </a:xfrm>
          <a:prstGeom prst="rect">
            <a:avLst/>
          </a:prstGeom>
        </p:spPr>
        <p:txBody>
          <a:bodyPr lIns="0" tIns="0" rIns="0" bIns="0"/>
          <a:lstStyle>
            <a:lvl1pPr>
              <a:defRPr sz="800">
                <a:solidFill>
                  <a:schemeClr val="bg1"/>
                </a:solidFill>
                <a:latin typeface="EYInterstate" panose="02000503020000020004" pitchFamily="2" charset="0"/>
              </a:defRPr>
            </a:lvl1pPr>
          </a:lstStyle>
          <a:p>
            <a:fld id="{F1BC30E3-FFE5-4B91-AA19-87A149EBB9EE}" type="slidenum">
              <a:rPr lang="en-US" smtClean="0"/>
              <a:pPr/>
              <a:t>‹#›</a:t>
            </a:fld>
            <a:endParaRPr lang="en-US" dirty="0"/>
          </a:p>
        </p:txBody>
      </p:sp>
    </p:spTree>
    <p:extLst>
      <p:ext uri="{BB962C8B-B14F-4D97-AF65-F5344CB8AC3E}">
        <p14:creationId xmlns:p14="http://schemas.microsoft.com/office/powerpoint/2010/main" val="2924229438"/>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95" r:id="rId4"/>
    <p:sldLayoutId id="2147484099" r:id="rId5"/>
    <p:sldLayoutId id="2147484089" r:id="rId6"/>
    <p:sldLayoutId id="2147484090" r:id="rId7"/>
    <p:sldLayoutId id="2147484096" r:id="rId8"/>
    <p:sldLayoutId id="2147484097" r:id="rId9"/>
    <p:sldLayoutId id="2147484092" r:id="rId10"/>
    <p:sldLayoutId id="2147484100" r:id="rId11"/>
    <p:sldLayoutId id="2147484094" r:id="rId12"/>
    <p:sldLayoutId id="2147484157" r:id="rId13"/>
    <p:sldLayoutId id="2147484228" r:id="rId14"/>
  </p:sldLayoutIdLst>
  <p:hf hdr="0"/>
  <p:txStyles>
    <p:titleStyle>
      <a:lvl1pPr algn="l" defTabSz="914400" rtl="0" eaLnBrk="1" latinLnBrk="0" hangingPunct="1">
        <a:lnSpc>
          <a:spcPct val="85000"/>
        </a:lnSpc>
        <a:spcBef>
          <a:spcPct val="0"/>
        </a:spcBef>
        <a:buNone/>
        <a:defRPr sz="24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3" pos="302" userDrawn="1">
          <p15:clr>
            <a:srgbClr val="F26B43"/>
          </p15:clr>
        </p15:guide>
        <p15:guide id="45" pos="7378" userDrawn="1">
          <p15:clr>
            <a:srgbClr val="F26B43"/>
          </p15:clr>
        </p15:guide>
        <p15:guide id="58" orient="horz" pos="663" userDrawn="1">
          <p15:clr>
            <a:srgbClr val="F26B43"/>
          </p15:clr>
        </p15:guide>
        <p15:guide id="59" orient="horz" pos="255" userDrawn="1">
          <p15:clr>
            <a:srgbClr val="F26B43"/>
          </p15:clr>
        </p15:guide>
        <p15:guide id="60" orient="horz" pos="890" userDrawn="1">
          <p15:clr>
            <a:srgbClr val="F26B43"/>
          </p15:clr>
        </p15:guide>
        <p15:guide id="61" orient="horz" pos="383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85523" y="369888"/>
            <a:ext cx="11224347" cy="470898"/>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a:t>
            </a:r>
            <a:r>
              <a:rPr lang="en-US" dirty="0" err="1"/>
              <a:t>20pt</a:t>
            </a:r>
            <a:endParaRPr lang="en-US" dirty="0"/>
          </a:p>
          <a:p>
            <a:pPr lvl="1"/>
            <a:r>
              <a:rPr lang="en-US" dirty="0"/>
              <a:t>Second level text style </a:t>
            </a:r>
            <a:r>
              <a:rPr lang="en-US" dirty="0" err="1"/>
              <a:t>EYInterstate</a:t>
            </a:r>
            <a:r>
              <a:rPr lang="en-US" dirty="0"/>
              <a:t> Light </a:t>
            </a:r>
            <a:r>
              <a:rPr lang="en-US" dirty="0" err="1"/>
              <a:t>20pt</a:t>
            </a:r>
            <a:endParaRPr lang="en-US" dirty="0"/>
          </a:p>
          <a:p>
            <a:pPr lvl="2"/>
            <a:r>
              <a:rPr lang="en-US" dirty="0"/>
              <a:t>Third level text style </a:t>
            </a:r>
            <a:r>
              <a:rPr lang="en-US" dirty="0" err="1"/>
              <a:t>EYInterstate</a:t>
            </a:r>
            <a:r>
              <a:rPr lang="en-US" dirty="0"/>
              <a:t> Light </a:t>
            </a:r>
            <a:r>
              <a:rPr lang="en-US" dirty="0" err="1"/>
              <a:t>18pt</a:t>
            </a:r>
            <a:endParaRPr lang="en-US" dirty="0"/>
          </a:p>
          <a:p>
            <a:pPr lvl="3"/>
            <a:r>
              <a:rPr lang="en-US" dirty="0"/>
              <a:t>Fourth level text style </a:t>
            </a:r>
            <a:r>
              <a:rPr lang="en-US" dirty="0" err="1"/>
              <a:t>EYInterstate</a:t>
            </a:r>
            <a:r>
              <a:rPr lang="en-US" dirty="0"/>
              <a:t> Light </a:t>
            </a:r>
            <a:r>
              <a:rPr lang="en-US" dirty="0" err="1"/>
              <a:t>16pt</a:t>
            </a:r>
            <a:endParaRPr lang="en-US" dirty="0"/>
          </a:p>
          <a:p>
            <a:pPr lvl="4"/>
            <a:r>
              <a:rPr lang="en-US" dirty="0"/>
              <a:t>Fifth level text style </a:t>
            </a:r>
            <a:r>
              <a:rPr lang="en-US" dirty="0" err="1"/>
              <a:t>EYInterstate</a:t>
            </a:r>
            <a:r>
              <a:rPr lang="en-US" dirty="0"/>
              <a:t> Light </a:t>
            </a:r>
            <a:r>
              <a:rPr lang="en-US" dirty="0" err="1"/>
              <a:t>16pt</a:t>
            </a:r>
            <a:endParaRPr lang="en-US" dirty="0"/>
          </a:p>
          <a:p>
            <a:pPr lvl="5"/>
            <a:r>
              <a:rPr lang="en-US" dirty="0"/>
              <a:t>Sixth level text style </a:t>
            </a:r>
            <a:r>
              <a:rPr lang="en-US" dirty="0" err="1"/>
              <a:t>EYInterstate</a:t>
            </a:r>
            <a:r>
              <a:rPr lang="en-US" dirty="0"/>
              <a:t> Light </a:t>
            </a:r>
            <a:r>
              <a:rPr lang="en-US" dirty="0" err="1"/>
              <a:t>14pt</a:t>
            </a:r>
            <a:endParaRPr lang="en-US" dirty="0"/>
          </a:p>
          <a:p>
            <a:pPr lvl="6"/>
            <a:r>
              <a:rPr lang="en-US" dirty="0"/>
              <a:t>Seventh level text style </a:t>
            </a:r>
            <a:r>
              <a:rPr lang="en-US" dirty="0" err="1"/>
              <a:t>EYInterstate</a:t>
            </a:r>
            <a:r>
              <a:rPr lang="en-US" dirty="0"/>
              <a:t> Light </a:t>
            </a:r>
            <a:r>
              <a:rPr lang="en-US" dirty="0" err="1"/>
              <a:t>14pt</a:t>
            </a:r>
            <a:endParaRPr lang="en-US" dirty="0"/>
          </a:p>
          <a:p>
            <a:pPr lvl="7"/>
            <a:r>
              <a:rPr lang="en-US" dirty="0"/>
              <a:t>Eighth level text style </a:t>
            </a:r>
            <a:r>
              <a:rPr lang="en-US" dirty="0" err="1"/>
              <a:t>EYInterstate</a:t>
            </a:r>
            <a:r>
              <a:rPr lang="en-US" dirty="0"/>
              <a:t> Light </a:t>
            </a:r>
            <a:r>
              <a:rPr lang="en-US" dirty="0" err="1"/>
              <a:t>12pt</a:t>
            </a:r>
            <a:endParaRPr lang="en-US" dirty="0"/>
          </a:p>
          <a:p>
            <a:pPr lvl="8"/>
            <a:r>
              <a:rPr lang="en-US" dirty="0"/>
              <a:t>Nineth level text style </a:t>
            </a:r>
            <a:r>
              <a:rPr lang="en-US" dirty="0" err="1"/>
              <a:t>EYInterstate</a:t>
            </a:r>
            <a:r>
              <a:rPr lang="en-US" dirty="0"/>
              <a:t> Light </a:t>
            </a:r>
            <a:r>
              <a:rPr lang="en-US" dirty="0" err="1"/>
              <a:t>24pt</a:t>
            </a:r>
            <a:r>
              <a:rPr lang="en-US" dirty="0"/>
              <a:t> for key pull out text</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5" name="Rectangle 4">
            <a:extLst>
              <a:ext uri="{FF2B5EF4-FFF2-40B4-BE49-F238E27FC236}">
                <a16:creationId xmlns:a16="http://schemas.microsoft.com/office/drawing/2014/main" id="{0DF61D40-DD67-C42A-E8DC-00BBF8947D4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9" name="Rectangle 8">
            <a:extLst>
              <a:ext uri="{FF2B5EF4-FFF2-40B4-BE49-F238E27FC236}">
                <a16:creationId xmlns:a16="http://schemas.microsoft.com/office/drawing/2014/main" id="{CC5914D4-FFCD-D9F9-8492-184BC01AC914}"/>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Tree>
    <p:extLst>
      <p:ext uri="{BB962C8B-B14F-4D97-AF65-F5344CB8AC3E}">
        <p14:creationId xmlns:p14="http://schemas.microsoft.com/office/powerpoint/2010/main" val="4101247033"/>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Lst>
  <p:hf hdr="0"/>
  <p:txStyles>
    <p:titleStyle>
      <a:lvl1pPr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302" userDrawn="1">
          <p15:clr>
            <a:srgbClr val="F26B43"/>
          </p15:clr>
        </p15:guide>
        <p15:guide id="52" orient="horz" pos="527" userDrawn="1">
          <p15:clr>
            <a:srgbClr val="F26B43"/>
          </p15:clr>
        </p15:guide>
        <p15:guide id="53" pos="7378" userDrawn="1">
          <p15:clr>
            <a:srgbClr val="F26B43"/>
          </p15:clr>
        </p15:guide>
        <p15:guide id="54" orient="horz" pos="3838" userDrawn="1">
          <p15:clr>
            <a:srgbClr val="F26B43"/>
          </p15:clr>
        </p15:guide>
        <p15:guide id="55" orient="horz" pos="890" userDrawn="1">
          <p15:clr>
            <a:srgbClr val="F26B43"/>
          </p15:clr>
        </p15:guide>
        <p15:guide id="56" orient="horz" pos="21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rainbow&#10;&#10;Description automatically generated">
            <a:extLst>
              <a:ext uri="{FF2B5EF4-FFF2-40B4-BE49-F238E27FC236}">
                <a16:creationId xmlns:a16="http://schemas.microsoft.com/office/drawing/2014/main" id="{F069EED6-D59B-6B93-7881-CB98A016B7C8}"/>
              </a:ext>
            </a:extLst>
          </p:cNvPr>
          <p:cNvPicPr>
            <a:picLocks/>
          </p:cNvPicPr>
          <p:nvPr userDrawn="1"/>
        </p:nvPicPr>
        <p:blipFill>
          <a:blip r:embed="rId22">
            <a:alphaModFix amt="45000"/>
            <a:extLst>
              <a:ext uri="{28A0092B-C50C-407E-A947-70E740481C1C}">
                <a14:useLocalDpi xmlns:a14="http://schemas.microsoft.com/office/drawing/2010/main"/>
              </a:ext>
            </a:extLst>
          </a:blip>
          <a:stretch>
            <a:fillRect/>
          </a:stretch>
        </p:blipFill>
        <p:spPr bwMode="hidden">
          <a:xfrm flipH="1">
            <a:off x="0" y="0"/>
            <a:ext cx="12193200" cy="6858000"/>
          </a:xfrm>
          <a:prstGeom prst="rect">
            <a:avLst/>
          </a:prstGeom>
        </p:spPr>
      </p:pic>
      <p:sp>
        <p:nvSpPr>
          <p:cNvPr id="2" name="Title Placeholder"/>
          <p:cNvSpPr>
            <a:spLocks noGrp="1"/>
          </p:cNvSpPr>
          <p:nvPr>
            <p:ph type="title"/>
          </p:nvPr>
        </p:nvSpPr>
        <p:spPr>
          <a:xfrm>
            <a:off x="485523" y="382588"/>
            <a:ext cx="11224347" cy="638175"/>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16pt</a:t>
            </a:r>
          </a:p>
          <a:p>
            <a:pPr lvl="1"/>
            <a:r>
              <a:rPr lang="en-US" dirty="0"/>
              <a:t>Second level text style </a:t>
            </a:r>
            <a:r>
              <a:rPr lang="en-US" dirty="0" err="1"/>
              <a:t>EYInterstate</a:t>
            </a:r>
            <a:r>
              <a:rPr lang="en-US" dirty="0"/>
              <a:t> Light 16pt</a:t>
            </a:r>
          </a:p>
          <a:p>
            <a:pPr lvl="2"/>
            <a:r>
              <a:rPr lang="en-US" dirty="0"/>
              <a:t>Third level text style </a:t>
            </a:r>
            <a:r>
              <a:rPr lang="en-US" dirty="0" err="1"/>
              <a:t>EYInterstate</a:t>
            </a:r>
            <a:r>
              <a:rPr lang="en-US" dirty="0"/>
              <a:t> Light 14pt</a:t>
            </a:r>
          </a:p>
          <a:p>
            <a:pPr lvl="3"/>
            <a:r>
              <a:rPr lang="en-US" dirty="0"/>
              <a:t>Fourth level text style </a:t>
            </a:r>
            <a:r>
              <a:rPr lang="en-US" dirty="0" err="1"/>
              <a:t>EYInterstate</a:t>
            </a:r>
            <a:r>
              <a:rPr lang="en-US" dirty="0"/>
              <a:t> Light 14pt</a:t>
            </a:r>
          </a:p>
          <a:p>
            <a:pPr lvl="4"/>
            <a:r>
              <a:rPr lang="en-US" dirty="0"/>
              <a:t>Fifth level text style </a:t>
            </a:r>
            <a:r>
              <a:rPr lang="en-US" dirty="0" err="1"/>
              <a:t>EYInterstate</a:t>
            </a:r>
            <a:r>
              <a:rPr lang="en-US" dirty="0"/>
              <a:t> Light 12pt</a:t>
            </a:r>
          </a:p>
          <a:p>
            <a:pPr lvl="5"/>
            <a:r>
              <a:rPr lang="en-US" dirty="0"/>
              <a:t>Sixth level text style </a:t>
            </a:r>
            <a:r>
              <a:rPr lang="en-US" dirty="0" err="1"/>
              <a:t>EYInterstate</a:t>
            </a:r>
            <a:r>
              <a:rPr lang="en-US" dirty="0"/>
              <a:t> Light 12pt</a:t>
            </a:r>
          </a:p>
          <a:p>
            <a:pPr lvl="6"/>
            <a:r>
              <a:rPr lang="en-US" dirty="0"/>
              <a:t>Seventh level text style </a:t>
            </a:r>
            <a:r>
              <a:rPr lang="en-US" dirty="0" err="1"/>
              <a:t>EYInterstate</a:t>
            </a:r>
            <a:r>
              <a:rPr lang="en-US" dirty="0"/>
              <a:t> Light 11pt</a:t>
            </a:r>
          </a:p>
          <a:p>
            <a:pPr lvl="7"/>
            <a:r>
              <a:rPr lang="en-US" dirty="0"/>
              <a:t>Eighth level text style </a:t>
            </a:r>
            <a:r>
              <a:rPr lang="en-US" dirty="0" err="1"/>
              <a:t>EYInterstate</a:t>
            </a:r>
            <a:r>
              <a:rPr lang="en-US" dirty="0"/>
              <a:t> Light 10pt</a:t>
            </a:r>
          </a:p>
          <a:p>
            <a:pPr lvl="8"/>
            <a:r>
              <a:rPr lang="en-US" dirty="0"/>
              <a:t>Nineth level text style </a:t>
            </a:r>
            <a:r>
              <a:rPr lang="en-US" dirty="0" err="1"/>
              <a:t>EYInterstate</a:t>
            </a:r>
            <a:r>
              <a:rPr lang="en-US" dirty="0"/>
              <a:t> Light 20pt for key pull out text</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Rectangle 8">
            <a:extLst>
              <a:ext uri="{FF2B5EF4-FFF2-40B4-BE49-F238E27FC236}">
                <a16:creationId xmlns:a16="http://schemas.microsoft.com/office/drawing/2014/main" id="{E0EA0F4A-AE07-7DFA-F533-7A2D3DB4019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sp>
        <p:nvSpPr>
          <p:cNvPr id="10" name="Slide Number Placeholder 4">
            <a:extLst>
              <a:ext uri="{FF2B5EF4-FFF2-40B4-BE49-F238E27FC236}">
                <a16:creationId xmlns:a16="http://schemas.microsoft.com/office/drawing/2014/main" id="{4B0E7AD6-DADB-8193-4D0F-5A045F360D7A}"/>
              </a:ext>
            </a:extLst>
          </p:cNvPr>
          <p:cNvSpPr txBox="1">
            <a:spLocks/>
          </p:cNvSpPr>
          <p:nvPr userDrawn="1"/>
        </p:nvSpPr>
        <p:spPr>
          <a:xfrm>
            <a:off x="485747" y="6437115"/>
            <a:ext cx="509098"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US" sz="800" smtClean="0">
                <a:solidFill>
                  <a:schemeClr val="bg1"/>
                </a:solidFill>
                <a:latin typeface="EYInterstate" panose="02000503020000020004" pitchFamily="2" charset="0"/>
              </a:rPr>
              <a:pPr/>
              <a:t>‹#›</a:t>
            </a:fld>
            <a:endParaRPr lang="en-US" sz="800" dirty="0">
              <a:solidFill>
                <a:schemeClr val="bg1"/>
              </a:solidFill>
              <a:latin typeface="EYInterstate" panose="02000503020000020004" pitchFamily="2" charset="0"/>
            </a:endParaRPr>
          </a:p>
        </p:txBody>
      </p:sp>
    </p:spTree>
    <p:extLst>
      <p:ext uri="{BB962C8B-B14F-4D97-AF65-F5344CB8AC3E}">
        <p14:creationId xmlns:p14="http://schemas.microsoft.com/office/powerpoint/2010/main" val="1552570861"/>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 id="2147484187" r:id="rId13"/>
    <p:sldLayoutId id="2147484188" r:id="rId14"/>
    <p:sldLayoutId id="2147484189" r:id="rId15"/>
    <p:sldLayoutId id="2147484223" r:id="rId16"/>
    <p:sldLayoutId id="2147484224" r:id="rId17"/>
    <p:sldLayoutId id="2147484225" r:id="rId18"/>
    <p:sldLayoutId id="2147484226" r:id="rId19"/>
    <p:sldLayoutId id="2147484227" r:id="rId20"/>
  </p:sldLayoutIdLst>
  <p:hf hdr="0"/>
  <p:txStyles>
    <p:titleStyle>
      <a:lvl1pPr algn="l" defTabSz="914400" rtl="0" eaLnBrk="1" latinLnBrk="0" hangingPunct="1">
        <a:lnSpc>
          <a:spcPct val="85000"/>
        </a:lnSpc>
        <a:spcBef>
          <a:spcPct val="0"/>
        </a:spcBef>
        <a:buNone/>
        <a:defRPr sz="24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3" pos="302">
          <p15:clr>
            <a:srgbClr val="F26B43"/>
          </p15:clr>
        </p15:guide>
        <p15:guide id="45" pos="7378">
          <p15:clr>
            <a:srgbClr val="F26B43"/>
          </p15:clr>
        </p15:guide>
        <p15:guide id="58" orient="horz" pos="663">
          <p15:clr>
            <a:srgbClr val="F26B43"/>
          </p15:clr>
        </p15:guide>
        <p15:guide id="59" orient="horz" pos="255">
          <p15:clr>
            <a:srgbClr val="F26B43"/>
          </p15:clr>
        </p15:guide>
        <p15:guide id="60" orient="horz" pos="890">
          <p15:clr>
            <a:srgbClr val="F26B43"/>
          </p15:clr>
        </p15:guide>
        <p15:guide id="61" orient="horz" pos="383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523" y="369888"/>
            <a:ext cx="11224347" cy="470898"/>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2"/>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a:t>
            </a:r>
            <a:r>
              <a:rPr lang="en-US" dirty="0" err="1"/>
              <a:t>20pt</a:t>
            </a:r>
            <a:endParaRPr lang="en-US" dirty="0"/>
          </a:p>
          <a:p>
            <a:pPr lvl="1"/>
            <a:r>
              <a:rPr lang="en-US" dirty="0"/>
              <a:t>Second level text style </a:t>
            </a:r>
            <a:r>
              <a:rPr lang="en-US" dirty="0" err="1"/>
              <a:t>EYInterstate</a:t>
            </a:r>
            <a:r>
              <a:rPr lang="en-US" dirty="0"/>
              <a:t> Light </a:t>
            </a:r>
            <a:r>
              <a:rPr lang="en-US" dirty="0" err="1"/>
              <a:t>20pt</a:t>
            </a:r>
            <a:endParaRPr lang="en-US" dirty="0"/>
          </a:p>
          <a:p>
            <a:pPr lvl="2"/>
            <a:r>
              <a:rPr lang="en-US" dirty="0"/>
              <a:t>Third level text style </a:t>
            </a:r>
            <a:r>
              <a:rPr lang="en-US" dirty="0" err="1"/>
              <a:t>EYInterstate</a:t>
            </a:r>
            <a:r>
              <a:rPr lang="en-US" dirty="0"/>
              <a:t> Light </a:t>
            </a:r>
            <a:r>
              <a:rPr lang="en-US" dirty="0" err="1"/>
              <a:t>18pt</a:t>
            </a:r>
            <a:endParaRPr lang="en-US" dirty="0"/>
          </a:p>
          <a:p>
            <a:pPr lvl="3"/>
            <a:r>
              <a:rPr lang="en-US" dirty="0"/>
              <a:t>Fourth level text style </a:t>
            </a:r>
            <a:r>
              <a:rPr lang="en-US" dirty="0" err="1"/>
              <a:t>EYInterstate</a:t>
            </a:r>
            <a:r>
              <a:rPr lang="en-US" dirty="0"/>
              <a:t> Light </a:t>
            </a:r>
            <a:r>
              <a:rPr lang="en-US" dirty="0" err="1"/>
              <a:t>16pt</a:t>
            </a:r>
            <a:endParaRPr lang="en-US" dirty="0"/>
          </a:p>
          <a:p>
            <a:pPr lvl="4"/>
            <a:r>
              <a:rPr lang="en-US" dirty="0"/>
              <a:t>Fifth level text style </a:t>
            </a:r>
            <a:r>
              <a:rPr lang="en-US" dirty="0" err="1"/>
              <a:t>EYInterstate</a:t>
            </a:r>
            <a:r>
              <a:rPr lang="en-US" dirty="0"/>
              <a:t> Light </a:t>
            </a:r>
            <a:r>
              <a:rPr lang="en-US" dirty="0" err="1"/>
              <a:t>16pt</a:t>
            </a:r>
            <a:endParaRPr lang="en-US" dirty="0"/>
          </a:p>
          <a:p>
            <a:pPr lvl="5"/>
            <a:r>
              <a:rPr lang="en-US" dirty="0"/>
              <a:t>Sixth level text style </a:t>
            </a:r>
            <a:r>
              <a:rPr lang="en-US" dirty="0" err="1"/>
              <a:t>EYInterstate</a:t>
            </a:r>
            <a:r>
              <a:rPr lang="en-US" dirty="0"/>
              <a:t> Light </a:t>
            </a:r>
            <a:r>
              <a:rPr lang="en-US" dirty="0" err="1"/>
              <a:t>14pt</a:t>
            </a:r>
            <a:endParaRPr lang="en-US" dirty="0"/>
          </a:p>
          <a:p>
            <a:pPr lvl="6"/>
            <a:r>
              <a:rPr lang="en-US" dirty="0"/>
              <a:t>Seventh level text style </a:t>
            </a:r>
            <a:r>
              <a:rPr lang="en-US" dirty="0" err="1"/>
              <a:t>EYInterstate</a:t>
            </a:r>
            <a:r>
              <a:rPr lang="en-US" dirty="0"/>
              <a:t> Light </a:t>
            </a:r>
            <a:r>
              <a:rPr lang="en-US" dirty="0" err="1"/>
              <a:t>14pt</a:t>
            </a:r>
            <a:endParaRPr lang="en-US" dirty="0"/>
          </a:p>
          <a:p>
            <a:pPr lvl="7"/>
            <a:r>
              <a:rPr lang="en-US" dirty="0"/>
              <a:t>Eighth level text style </a:t>
            </a:r>
            <a:r>
              <a:rPr lang="en-US" dirty="0" err="1"/>
              <a:t>EYInterstate</a:t>
            </a:r>
            <a:r>
              <a:rPr lang="en-US" dirty="0"/>
              <a:t> Light </a:t>
            </a:r>
            <a:r>
              <a:rPr lang="en-US" dirty="0" err="1"/>
              <a:t>12pt</a:t>
            </a:r>
            <a:endParaRPr lang="en-US" dirty="0"/>
          </a:p>
          <a:p>
            <a:pPr lvl="8"/>
            <a:r>
              <a:rPr lang="en-US" dirty="0"/>
              <a:t>Nineth level text style </a:t>
            </a:r>
            <a:r>
              <a:rPr lang="en-US" dirty="0" err="1"/>
              <a:t>EYInterstate</a:t>
            </a:r>
            <a:r>
              <a:rPr lang="en-US" dirty="0"/>
              <a:t> Light </a:t>
            </a:r>
            <a:r>
              <a:rPr lang="en-US" dirty="0" err="1"/>
              <a:t>12pt</a:t>
            </a:r>
            <a:endParaRPr lang="en-US" dirty="0"/>
          </a:p>
        </p:txBody>
      </p:sp>
      <p:sp>
        <p:nvSpPr>
          <p:cNvPr id="11" name="Rectangle 10">
            <a:extLst>
              <a:ext uri="{FF2B5EF4-FFF2-40B4-BE49-F238E27FC236}">
                <a16:creationId xmlns:a16="http://schemas.microsoft.com/office/drawing/2014/main" id="{5783F5DF-8440-55C8-5D06-A20173EDE590}"/>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12" name="Rectangle 11">
            <a:extLst>
              <a:ext uri="{FF2B5EF4-FFF2-40B4-BE49-F238E27FC236}">
                <a16:creationId xmlns:a16="http://schemas.microsoft.com/office/drawing/2014/main" id="{57B0E53D-C352-ADCC-73FC-59EDFC0B48F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2026 Future Tax Leaders — Exempt Entity Structuring for Subsidiaries</a:t>
            </a:r>
          </a:p>
        </p:txBody>
      </p:sp>
      <p:grpSp>
        <p:nvGrpSpPr>
          <p:cNvPr id="14" name="Group 13">
            <a:extLst>
              <a:ext uri="{FF2B5EF4-FFF2-40B4-BE49-F238E27FC236}">
                <a16:creationId xmlns:a16="http://schemas.microsoft.com/office/drawing/2014/main" id="{C6DE8E1F-C485-43A2-E0CE-D02F526D101D}"/>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39EC49B3-BA8B-E221-D177-7940C729C5CA}"/>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5440825A-861B-5474-8310-6F7E1B95C87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2A46E300-C6FB-4156-44B4-B7BDC1333B15}"/>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2318414642"/>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6" r:id="rId5"/>
    <p:sldLayoutId id="2147484197" r:id="rId6"/>
    <p:sldLayoutId id="2147484198" r:id="rId7"/>
    <p:sldLayoutId id="2147484199" r:id="rId8"/>
    <p:sldLayoutId id="2147484200" r:id="rId9"/>
    <p:sldLayoutId id="2147484201" r:id="rId10"/>
    <p:sldLayoutId id="2147484202" r:id="rId11"/>
    <p:sldLayoutId id="2147484203" r:id="rId12"/>
    <p:sldLayoutId id="2147484204" r:id="rId13"/>
    <p:sldLayoutId id="2147484205" r:id="rId14"/>
    <p:sldLayoutId id="2147484206" r:id="rId15"/>
    <p:sldLayoutId id="2147484207" r:id="rId16"/>
    <p:sldLayoutId id="2147484208" r:id="rId17"/>
    <p:sldLayoutId id="2147484209" r:id="rId18"/>
    <p:sldLayoutId id="2147484210" r:id="rId19"/>
    <p:sldLayoutId id="2147484211" r:id="rId20"/>
    <p:sldLayoutId id="2147484212" r:id="rId21"/>
    <p:sldLayoutId id="2147484213" r:id="rId22"/>
    <p:sldLayoutId id="2147484214" r:id="rId23"/>
    <p:sldLayoutId id="2147484215" r:id="rId24"/>
    <p:sldLayoutId id="2147484216" r:id="rId25"/>
    <p:sldLayoutId id="2147484217" r:id="rId26"/>
    <p:sldLayoutId id="2147484218" r:id="rId27"/>
    <p:sldLayoutId id="2147484219" r:id="rId28"/>
    <p:sldLayoutId id="2147484220" r:id="rId29"/>
    <p:sldLayoutId id="2147484221" r:id="rId30"/>
    <p:sldLayoutId id="2147484222" r:id="rId31"/>
  </p:sldLayoutIdLst>
  <p:hf hdr="0"/>
  <p:txStyles>
    <p:titleStyle>
      <a:lvl1pPr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9" pos="7378">
          <p15:clr>
            <a:srgbClr val="F26B43"/>
          </p15:clr>
        </p15:guide>
        <p15:guide id="35" pos="302">
          <p15:clr>
            <a:srgbClr val="F26B43"/>
          </p15:clr>
        </p15:guide>
        <p15:guide id="36" orient="horz" pos="210">
          <p15:clr>
            <a:srgbClr val="F26B43"/>
          </p15:clr>
        </p15:guide>
        <p15:guide id="37" orient="horz" pos="527">
          <p15:clr>
            <a:srgbClr val="F26B43"/>
          </p15:clr>
        </p15:guide>
        <p15:guide id="38" orient="horz" pos="890">
          <p15:clr>
            <a:srgbClr val="F26B43"/>
          </p15:clr>
        </p15:guide>
        <p15:guide id="39" orient="horz" pos="383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1.emf"/><Relationship Id="rId5" Type="http://schemas.openxmlformats.org/officeDocument/2006/relationships/oleObject" Target="../embeddings/oleObject2.bin"/><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1.emf"/><Relationship Id="rId5" Type="http://schemas.openxmlformats.org/officeDocument/2006/relationships/oleObject" Target="../embeddings/oleObject3.bin"/><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1.emf"/><Relationship Id="rId5" Type="http://schemas.openxmlformats.org/officeDocument/2006/relationships/oleObject" Target="../embeddings/oleObject4.bin"/><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1.emf"/><Relationship Id="rId5" Type="http://schemas.openxmlformats.org/officeDocument/2006/relationships/oleObject" Target="../embeddings/oleObject5.bin"/><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34.xml"/><Relationship Id="rId4" Type="http://schemas.openxmlformats.org/officeDocument/2006/relationships/image" Target="../media/image2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1.emf"/><Relationship Id="rId5" Type="http://schemas.openxmlformats.org/officeDocument/2006/relationships/oleObject" Target="../embeddings/oleObject1.bin"/><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E4FAA-7EB3-DCCB-5F75-86CA72B7AD0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4E0A9BE-B435-07EA-4981-277BC48E25CA}"/>
              </a:ext>
            </a:extLst>
          </p:cNvPr>
          <p:cNvSpPr>
            <a:spLocks noGrp="1"/>
          </p:cNvSpPr>
          <p:nvPr>
            <p:ph type="title"/>
          </p:nvPr>
        </p:nvSpPr>
        <p:spPr>
          <a:xfrm>
            <a:off x="889762" y="2698751"/>
            <a:ext cx="4906009" cy="1654043"/>
          </a:xfrm>
        </p:spPr>
        <p:txBody>
          <a:bodyPr/>
          <a:lstStyle/>
          <a:p>
            <a:r>
              <a:rPr lang="en-US" dirty="0"/>
              <a:t>2026 Future Tax Leaders — exempt entity structuring for subsidiaries</a:t>
            </a:r>
          </a:p>
        </p:txBody>
      </p:sp>
      <p:sp>
        <p:nvSpPr>
          <p:cNvPr id="3" name="Text Placeholder 2">
            <a:extLst>
              <a:ext uri="{FF2B5EF4-FFF2-40B4-BE49-F238E27FC236}">
                <a16:creationId xmlns:a16="http://schemas.microsoft.com/office/drawing/2014/main" id="{54438CF1-E6DA-B69C-49CE-ED6C746226E4}"/>
              </a:ext>
            </a:extLst>
          </p:cNvPr>
          <p:cNvSpPr>
            <a:spLocks noGrp="1"/>
          </p:cNvSpPr>
          <p:nvPr>
            <p:ph type="body" sz="quarter" idx="10"/>
          </p:nvPr>
        </p:nvSpPr>
        <p:spPr>
          <a:xfrm>
            <a:off x="889762" y="5047485"/>
            <a:ext cx="4906010" cy="246221"/>
          </a:xfrm>
        </p:spPr>
        <p:txBody>
          <a:bodyPr/>
          <a:lstStyle/>
          <a:p>
            <a:r>
              <a:rPr lang="en-US" dirty="0"/>
              <a:t>25 June 2026</a:t>
            </a:r>
          </a:p>
        </p:txBody>
      </p:sp>
    </p:spTree>
    <p:extLst>
      <p:ext uri="{BB962C8B-B14F-4D97-AF65-F5344CB8AC3E}">
        <p14:creationId xmlns:p14="http://schemas.microsoft.com/office/powerpoint/2010/main" val="1176738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5414909-20B2-4C7B-B823-DBBB31678418}"/>
              </a:ext>
            </a:extLst>
          </p:cNvPr>
          <p:cNvGraphicFramePr>
            <a:graphicFrameLocks noChangeAspect="1"/>
          </p:cNvGraphicFramePr>
          <p:nvPr>
            <p:custDataLst>
              <p:tags r:id="rId1"/>
            </p:custDataLst>
          </p:nvPr>
        </p:nvGraphicFramePr>
        <p:xfrm>
          <a:off x="1525191" y="859779"/>
          <a:ext cx="1190" cy="1190"/>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7" name="Object 6" hidden="1">
                        <a:extLst>
                          <a:ext uri="{FF2B5EF4-FFF2-40B4-BE49-F238E27FC236}">
                            <a16:creationId xmlns:a16="http://schemas.microsoft.com/office/drawing/2014/main" id="{95414909-20B2-4C7B-B823-DBBB31678418}"/>
                          </a:ext>
                        </a:extLst>
                      </p:cNvPr>
                      <p:cNvPicPr/>
                      <p:nvPr/>
                    </p:nvPicPr>
                    <p:blipFill>
                      <a:blip r:embed="rId6"/>
                      <a:stretch>
                        <a:fillRect/>
                      </a:stretch>
                    </p:blipFill>
                    <p:spPr>
                      <a:xfrm>
                        <a:off x="1525191" y="859779"/>
                        <a:ext cx="1190" cy="1190"/>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1785DA04-CB62-4627-8222-67BAB0467EDB}"/>
              </a:ext>
            </a:extLst>
          </p:cNvPr>
          <p:cNvSpPr/>
          <p:nvPr>
            <p:custDataLst>
              <p:tags r:id="rId2"/>
            </p:custDataLst>
          </p:nvPr>
        </p:nvSpPr>
        <p:spPr>
          <a:xfrm>
            <a:off x="1524001" y="858590"/>
            <a:ext cx="119001" cy="119001"/>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algn="ctr"/>
            <a:endParaRPr lang="en-US" sz="1799"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485523" y="382588"/>
            <a:ext cx="11224347" cy="638175"/>
          </a:xfrm>
        </p:spPr>
        <p:txBody>
          <a:bodyPr/>
          <a:lstStyle/>
          <a:p>
            <a:r>
              <a:rPr lang="en-US" dirty="0"/>
              <a:t>Qualification for tax-exempt status (cont’d)</a:t>
            </a:r>
          </a:p>
        </p:txBody>
      </p:sp>
      <p:sp>
        <p:nvSpPr>
          <p:cNvPr id="3" name="Content Placeholder 2"/>
          <p:cNvSpPr>
            <a:spLocks noGrp="1"/>
          </p:cNvSpPr>
          <p:nvPr>
            <p:ph sz="quarter" idx="16"/>
          </p:nvPr>
        </p:nvSpPr>
        <p:spPr>
          <a:xfrm>
            <a:off x="485521" y="1411287"/>
            <a:ext cx="11224800" cy="4638675"/>
          </a:xfrm>
        </p:spPr>
        <p:txBody>
          <a:bodyPr/>
          <a:lstStyle/>
          <a:p>
            <a:r>
              <a:rPr lang="en-US" sz="1600" dirty="0"/>
              <a:t>Private benefit:</a:t>
            </a:r>
          </a:p>
          <a:p>
            <a:pPr marL="526320" lvl="3" indent="-274320"/>
            <a:r>
              <a:rPr lang="en-US" sz="1600" i="1" dirty="0"/>
              <a:t>S</a:t>
            </a:r>
            <a:r>
              <a:rPr lang="en-US" sz="1600" dirty="0"/>
              <a:t>ection 501(c)(3) only refers to inurement of net earnings. </a:t>
            </a:r>
          </a:p>
          <a:p>
            <a:pPr marL="526320" lvl="1" indent="-274320"/>
            <a:r>
              <a:rPr lang="en-US" sz="1600" dirty="0"/>
              <a:t>Prohibition against </a:t>
            </a:r>
            <a:r>
              <a:rPr lang="en-US" sz="1600" i="1" dirty="0"/>
              <a:t>private benefit</a:t>
            </a:r>
            <a:r>
              <a:rPr lang="en-US" sz="1600" dirty="0"/>
              <a:t> is a </a:t>
            </a:r>
            <a:r>
              <a:rPr lang="en-US" sz="1600" i="1" dirty="0"/>
              <a:t>regulatory and common law concept.</a:t>
            </a:r>
          </a:p>
          <a:p>
            <a:pPr marL="800640" lvl="2" indent="-274320"/>
            <a:r>
              <a:rPr lang="en-US" dirty="0"/>
              <a:t>Not limited to benefits provided to insiders. The restriction applies to benefits provided to any individual, whether or not that person is an insider.</a:t>
            </a:r>
          </a:p>
          <a:p>
            <a:pPr marL="800640" lvl="2" indent="-274320"/>
            <a:r>
              <a:rPr lang="en-US" dirty="0"/>
              <a:t>Private benefit could be in forms other than direct cash payments.</a:t>
            </a:r>
          </a:p>
          <a:p>
            <a:pPr marL="526320" lvl="1" indent="-274320"/>
            <a:r>
              <a:rPr lang="en-US" sz="1600" dirty="0"/>
              <a:t>An </a:t>
            </a:r>
            <a:r>
              <a:rPr lang="en-US" sz="1600" i="1" dirty="0"/>
              <a:t>incidental amount of private benefit may be allowed</a:t>
            </a:r>
            <a:r>
              <a:rPr lang="en-US" sz="1600" dirty="0"/>
              <a:t> since all Section 501(c)(3) organizations may be said to benefit individuals through their activities.</a:t>
            </a:r>
          </a:p>
          <a:p>
            <a:pPr marL="800640" lvl="2" indent="-274320"/>
            <a:r>
              <a:rPr lang="en-US" dirty="0"/>
              <a:t>“Incidental” has qualitative and quantitative aspects.</a:t>
            </a:r>
          </a:p>
          <a:p>
            <a:r>
              <a:rPr lang="en-US" sz="1600" dirty="0"/>
              <a:t>Weighing of:</a:t>
            </a:r>
          </a:p>
          <a:p>
            <a:pPr lvl="1"/>
            <a:r>
              <a:rPr lang="en-US" sz="1600" dirty="0"/>
              <a:t>Benefit to charity and public.</a:t>
            </a:r>
            <a:br>
              <a:rPr lang="en-US" sz="1600" dirty="0"/>
            </a:br>
            <a:r>
              <a:rPr lang="en-US" sz="1600" dirty="0"/>
              <a:t>vs.</a:t>
            </a:r>
          </a:p>
          <a:p>
            <a:pPr lvl="1"/>
            <a:r>
              <a:rPr lang="en-US" sz="1600" dirty="0"/>
              <a:t>Benefit to for‐profit (e.g., JV profit allocation skewed to for-profit partner).</a:t>
            </a:r>
          </a:p>
        </p:txBody>
      </p:sp>
      <p:sp>
        <p:nvSpPr>
          <p:cNvPr id="5" name="Slide Number Placeholder 4">
            <a:extLst>
              <a:ext uri="{FF2B5EF4-FFF2-40B4-BE49-F238E27FC236}">
                <a16:creationId xmlns:a16="http://schemas.microsoft.com/office/drawing/2014/main" id="{D07AAB5D-C397-2BDA-CB18-5BD8E6320513}"/>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10</a:t>
            </a:fld>
            <a:endParaRPr lang="en-US" dirty="0"/>
          </a:p>
        </p:txBody>
      </p:sp>
    </p:spTree>
    <p:extLst>
      <p:ext uri="{BB962C8B-B14F-4D97-AF65-F5344CB8AC3E}">
        <p14:creationId xmlns:p14="http://schemas.microsoft.com/office/powerpoint/2010/main" val="138253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01239-9AE6-4EEF-969F-CF0EA18EEC0E}"/>
              </a:ext>
            </a:extLst>
          </p:cNvPr>
          <p:cNvSpPr>
            <a:spLocks noGrp="1"/>
          </p:cNvSpPr>
          <p:nvPr>
            <p:ph type="title"/>
          </p:nvPr>
        </p:nvSpPr>
        <p:spPr>
          <a:xfrm>
            <a:off x="485523" y="382588"/>
            <a:ext cx="11224347" cy="638175"/>
          </a:xfrm>
        </p:spPr>
        <p:txBody>
          <a:bodyPr/>
          <a:lstStyle/>
          <a:p>
            <a:r>
              <a:rPr lang="en-US" dirty="0"/>
              <a:t>Qualification for tax-exempt status (cont’d)</a:t>
            </a:r>
          </a:p>
        </p:txBody>
      </p:sp>
      <p:sp>
        <p:nvSpPr>
          <p:cNvPr id="4" name="Content Placeholder 3">
            <a:extLst>
              <a:ext uri="{FF2B5EF4-FFF2-40B4-BE49-F238E27FC236}">
                <a16:creationId xmlns:a16="http://schemas.microsoft.com/office/drawing/2014/main" id="{A32488D4-86FE-486C-87F3-C7BB916A5A3A}"/>
              </a:ext>
            </a:extLst>
          </p:cNvPr>
          <p:cNvSpPr>
            <a:spLocks noGrp="1"/>
          </p:cNvSpPr>
          <p:nvPr>
            <p:ph sz="quarter" idx="16"/>
          </p:nvPr>
        </p:nvSpPr>
        <p:spPr>
          <a:xfrm>
            <a:off x="485521" y="1411287"/>
            <a:ext cx="11224800" cy="4638675"/>
          </a:xfrm>
        </p:spPr>
        <p:txBody>
          <a:bodyPr/>
          <a:lstStyle/>
          <a:p>
            <a:r>
              <a:rPr lang="en-US" dirty="0"/>
              <a:t>Private inurement:</a:t>
            </a:r>
          </a:p>
          <a:p>
            <a:pPr marL="526320" lvl="3" indent="-274320"/>
            <a:r>
              <a:rPr lang="en-US" sz="1800" i="1" dirty="0"/>
              <a:t>No part</a:t>
            </a:r>
            <a:r>
              <a:rPr lang="en-US" sz="1800" dirty="0"/>
              <a:t> of an exempt organization’s </a:t>
            </a:r>
            <a:r>
              <a:rPr lang="en-US" sz="1800" i="1" dirty="0"/>
              <a:t>net earnings may inure</a:t>
            </a:r>
            <a:r>
              <a:rPr lang="en-US" sz="1800" dirty="0"/>
              <a:t> in whole or in part to the benefit of any private shareholder or individual — S</a:t>
            </a:r>
            <a:r>
              <a:rPr lang="en-US" sz="1800" i="1" dirty="0"/>
              <a:t>ection 501(c)(3).</a:t>
            </a:r>
            <a:endParaRPr lang="en-US" sz="1800" dirty="0"/>
          </a:p>
          <a:p>
            <a:pPr marL="526320" lvl="1" indent="-274320"/>
            <a:r>
              <a:rPr lang="en-US" dirty="0"/>
              <a:t>“Private inurement” generally refers to benefits conferred upon </a:t>
            </a:r>
            <a:r>
              <a:rPr lang="en-US" i="1" dirty="0"/>
              <a:t>insiders</a:t>
            </a:r>
            <a:r>
              <a:rPr lang="en-US" dirty="0"/>
              <a:t>, such as officers, directors or creators.</a:t>
            </a:r>
          </a:p>
          <a:p>
            <a:pPr marL="526320" lvl="1" indent="-274320"/>
            <a:r>
              <a:rPr lang="en-US" dirty="0"/>
              <a:t>There is </a:t>
            </a:r>
            <a:r>
              <a:rPr lang="en-US" i="1" dirty="0"/>
              <a:t>no de minimum exception</a:t>
            </a:r>
            <a:r>
              <a:rPr lang="en-US" dirty="0"/>
              <a:t> — any amount of private inurement is material.</a:t>
            </a:r>
          </a:p>
          <a:p>
            <a:pPr marL="526320" lvl="1" indent="-274320"/>
            <a:r>
              <a:rPr lang="en-US" dirty="0"/>
              <a:t>Note that private inurement does </a:t>
            </a:r>
            <a:r>
              <a:rPr lang="en-US" b="1" dirty="0"/>
              <a:t>not </a:t>
            </a:r>
            <a:r>
              <a:rPr lang="en-US" dirty="0"/>
              <a:t>prohibit transactions between a charitable organization and its insiders, it does require that these transactions meet a standard of reasonableness (i.e., transaction was done according to ordinary commercial practices and was negotiated at arm’s length).</a:t>
            </a:r>
          </a:p>
          <a:p>
            <a:endParaRPr lang="en-US" dirty="0"/>
          </a:p>
          <a:p>
            <a:r>
              <a:rPr lang="en-US" dirty="0"/>
              <a:t>Section 4958 provides a tax on “disqualified persons” who receive an excess benefit from a charity.</a:t>
            </a:r>
          </a:p>
        </p:txBody>
      </p:sp>
      <p:sp>
        <p:nvSpPr>
          <p:cNvPr id="5" name="Slide Number Placeholder 4">
            <a:extLst>
              <a:ext uri="{FF2B5EF4-FFF2-40B4-BE49-F238E27FC236}">
                <a16:creationId xmlns:a16="http://schemas.microsoft.com/office/drawing/2014/main" id="{36D6477A-1D02-E0CD-4F9F-5EF53529A3C0}"/>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11</a:t>
            </a:fld>
            <a:endParaRPr lang="en-US" dirty="0"/>
          </a:p>
        </p:txBody>
      </p:sp>
    </p:spTree>
    <p:extLst>
      <p:ext uri="{BB962C8B-B14F-4D97-AF65-F5344CB8AC3E}">
        <p14:creationId xmlns:p14="http://schemas.microsoft.com/office/powerpoint/2010/main" val="3885647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5414909-20B2-4C7B-B823-DBBB31678418}"/>
              </a:ext>
            </a:extLst>
          </p:cNvPr>
          <p:cNvGraphicFramePr>
            <a:graphicFrameLocks noChangeAspect="1"/>
          </p:cNvGraphicFramePr>
          <p:nvPr>
            <p:custDataLst>
              <p:tags r:id="rId1"/>
            </p:custDataLst>
          </p:nvPr>
        </p:nvGraphicFramePr>
        <p:xfrm>
          <a:off x="1525191" y="859779"/>
          <a:ext cx="1190" cy="1190"/>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7" name="Object 6" hidden="1">
                        <a:extLst>
                          <a:ext uri="{FF2B5EF4-FFF2-40B4-BE49-F238E27FC236}">
                            <a16:creationId xmlns:a16="http://schemas.microsoft.com/office/drawing/2014/main" id="{95414909-20B2-4C7B-B823-DBBB31678418}"/>
                          </a:ext>
                        </a:extLst>
                      </p:cNvPr>
                      <p:cNvPicPr/>
                      <p:nvPr/>
                    </p:nvPicPr>
                    <p:blipFill>
                      <a:blip r:embed="rId6"/>
                      <a:stretch>
                        <a:fillRect/>
                      </a:stretch>
                    </p:blipFill>
                    <p:spPr>
                      <a:xfrm>
                        <a:off x="1525191" y="859779"/>
                        <a:ext cx="1190" cy="1190"/>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1DF38174-720A-4AFD-AC9F-DB6AD0431636}"/>
              </a:ext>
            </a:extLst>
          </p:cNvPr>
          <p:cNvSpPr/>
          <p:nvPr>
            <p:custDataLst>
              <p:tags r:id="rId2"/>
            </p:custDataLst>
          </p:nvPr>
        </p:nvSpPr>
        <p:spPr>
          <a:xfrm>
            <a:off x="1524001" y="858590"/>
            <a:ext cx="119001" cy="119001"/>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algn="ctr"/>
            <a:endParaRPr lang="en-US" sz="1799"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485523" y="382588"/>
            <a:ext cx="11224347" cy="638175"/>
          </a:xfrm>
        </p:spPr>
        <p:txBody>
          <a:bodyPr/>
          <a:lstStyle/>
          <a:p>
            <a:r>
              <a:rPr lang="en-US" dirty="0"/>
              <a:t>Qualification for tax-exempt status (cont’d)</a:t>
            </a:r>
          </a:p>
        </p:txBody>
      </p:sp>
      <p:sp>
        <p:nvSpPr>
          <p:cNvPr id="3" name="Content Placeholder 2"/>
          <p:cNvSpPr>
            <a:spLocks noGrp="1"/>
          </p:cNvSpPr>
          <p:nvPr>
            <p:ph sz="quarter" idx="16"/>
          </p:nvPr>
        </p:nvSpPr>
        <p:spPr>
          <a:xfrm>
            <a:off x="485521" y="1411287"/>
            <a:ext cx="11224800" cy="4638675"/>
          </a:xfrm>
        </p:spPr>
        <p:txBody>
          <a:bodyPr/>
          <a:lstStyle/>
          <a:p>
            <a:r>
              <a:rPr lang="en-US" sz="2400" dirty="0"/>
              <a:t>Commerciality doctrine</a:t>
            </a:r>
          </a:p>
          <a:p>
            <a:pPr lvl="1"/>
            <a:r>
              <a:rPr lang="en-US" sz="2400" dirty="0"/>
              <a:t>Inconsistently applied</a:t>
            </a:r>
          </a:p>
          <a:p>
            <a:pPr lvl="1"/>
            <a:r>
              <a:rPr lang="en-US" sz="2400" dirty="0"/>
              <a:t>Factors in the analysis:</a:t>
            </a:r>
          </a:p>
          <a:p>
            <a:pPr lvl="2"/>
            <a:r>
              <a:rPr lang="en-US" sz="2000" dirty="0"/>
              <a:t>Pricing:</a:t>
            </a:r>
          </a:p>
          <a:p>
            <a:pPr lvl="3"/>
            <a:r>
              <a:rPr lang="en-US" sz="1800" dirty="0"/>
              <a:t>Sale of goods and services for a fee in direct competition with for-profit organizations</a:t>
            </a:r>
          </a:p>
          <a:p>
            <a:pPr lvl="3"/>
            <a:r>
              <a:rPr lang="en-US" sz="1800" dirty="0"/>
              <a:t>Prices based on pricing formulas common in the industry</a:t>
            </a:r>
          </a:p>
          <a:p>
            <a:pPr lvl="2"/>
            <a:r>
              <a:rPr lang="en-US" sz="2000" dirty="0"/>
              <a:t>Operations:</a:t>
            </a:r>
          </a:p>
          <a:p>
            <a:pPr lvl="3"/>
            <a:r>
              <a:rPr lang="en-US" sz="1800" dirty="0"/>
              <a:t>Same activities and hours as for-profit enterprises</a:t>
            </a:r>
          </a:p>
          <a:p>
            <a:pPr lvl="3"/>
            <a:r>
              <a:rPr lang="en-US" sz="1800" dirty="0"/>
              <a:t>Compensation paid to management</a:t>
            </a:r>
          </a:p>
          <a:p>
            <a:pPr lvl="3"/>
            <a:r>
              <a:rPr lang="en-US" sz="1800" dirty="0"/>
              <a:t>Receipt of charitable contributions</a:t>
            </a:r>
          </a:p>
          <a:p>
            <a:pPr lvl="2"/>
            <a:r>
              <a:rPr lang="en-US" sz="2000" dirty="0"/>
              <a:t>Marketing:</a:t>
            </a:r>
          </a:p>
          <a:p>
            <a:pPr lvl="3"/>
            <a:r>
              <a:rPr lang="en-US" sz="1800" dirty="0"/>
              <a:t>Use of promotional materials and advertisements</a:t>
            </a:r>
          </a:p>
        </p:txBody>
      </p:sp>
      <p:sp>
        <p:nvSpPr>
          <p:cNvPr id="5" name="Slide Number Placeholder 4">
            <a:extLst>
              <a:ext uri="{FF2B5EF4-FFF2-40B4-BE49-F238E27FC236}">
                <a16:creationId xmlns:a16="http://schemas.microsoft.com/office/drawing/2014/main" id="{73268B9F-5BF2-F54D-F226-3F1F2FF59AA9}"/>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12</a:t>
            </a:fld>
            <a:endParaRPr lang="en-US" dirty="0"/>
          </a:p>
        </p:txBody>
      </p:sp>
    </p:spTree>
    <p:extLst>
      <p:ext uri="{BB962C8B-B14F-4D97-AF65-F5344CB8AC3E}">
        <p14:creationId xmlns:p14="http://schemas.microsoft.com/office/powerpoint/2010/main" val="4135867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31EDF12-41CA-4CD0-B2F2-1D474B62D98B}"/>
              </a:ext>
            </a:extLst>
          </p:cNvPr>
          <p:cNvGraphicFramePr>
            <a:graphicFrameLocks noChangeAspect="1"/>
          </p:cNvGraphicFramePr>
          <p:nvPr>
            <p:custDataLst>
              <p:tags r:id="rId1"/>
            </p:custDataLst>
          </p:nvPr>
        </p:nvGraphicFramePr>
        <p:xfrm>
          <a:off x="1525191" y="859779"/>
          <a:ext cx="1190" cy="1190"/>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7" name="Object 6" hidden="1">
                        <a:extLst>
                          <a:ext uri="{FF2B5EF4-FFF2-40B4-BE49-F238E27FC236}">
                            <a16:creationId xmlns:a16="http://schemas.microsoft.com/office/drawing/2014/main" id="{631EDF12-41CA-4CD0-B2F2-1D474B62D98B}"/>
                          </a:ext>
                        </a:extLst>
                      </p:cNvPr>
                      <p:cNvPicPr/>
                      <p:nvPr/>
                    </p:nvPicPr>
                    <p:blipFill>
                      <a:blip r:embed="rId6"/>
                      <a:stretch>
                        <a:fillRect/>
                      </a:stretch>
                    </p:blipFill>
                    <p:spPr>
                      <a:xfrm>
                        <a:off x="1525191" y="859779"/>
                        <a:ext cx="1190" cy="1190"/>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481F4828-AE3B-4065-9207-FC85A9C16E53}"/>
              </a:ext>
            </a:extLst>
          </p:cNvPr>
          <p:cNvSpPr/>
          <p:nvPr>
            <p:custDataLst>
              <p:tags r:id="rId2"/>
            </p:custDataLst>
          </p:nvPr>
        </p:nvSpPr>
        <p:spPr>
          <a:xfrm>
            <a:off x="1524001" y="858590"/>
            <a:ext cx="119001" cy="119001"/>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algn="ctr"/>
            <a:endParaRPr lang="en-US" sz="1799"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485523" y="382588"/>
            <a:ext cx="11224347" cy="638175"/>
          </a:xfrm>
        </p:spPr>
        <p:txBody>
          <a:bodyPr/>
          <a:lstStyle/>
          <a:p>
            <a:r>
              <a:rPr lang="en-US" dirty="0"/>
              <a:t>Unrelated business taxable income tax issues</a:t>
            </a:r>
          </a:p>
        </p:txBody>
      </p:sp>
      <p:sp>
        <p:nvSpPr>
          <p:cNvPr id="3" name="Content Placeholder 2"/>
          <p:cNvSpPr>
            <a:spLocks noGrp="1"/>
          </p:cNvSpPr>
          <p:nvPr>
            <p:ph sz="quarter" idx="16"/>
          </p:nvPr>
        </p:nvSpPr>
        <p:spPr>
          <a:xfrm>
            <a:off x="485521" y="1411287"/>
            <a:ext cx="11224800" cy="4638675"/>
          </a:xfrm>
        </p:spPr>
        <p:txBody>
          <a:bodyPr/>
          <a:lstStyle/>
          <a:p>
            <a:r>
              <a:rPr lang="en-US" dirty="0"/>
              <a:t>A charity may be subject to tax on net income if the activity meets the following:</a:t>
            </a:r>
          </a:p>
          <a:p>
            <a:pPr lvl="1"/>
            <a:r>
              <a:rPr lang="en-US" dirty="0"/>
              <a:t> A trade or business:</a:t>
            </a:r>
          </a:p>
          <a:p>
            <a:pPr lvl="2"/>
            <a:r>
              <a:rPr lang="en-US" dirty="0"/>
              <a:t> That is regularly carried on</a:t>
            </a:r>
          </a:p>
          <a:p>
            <a:pPr lvl="2"/>
            <a:r>
              <a:rPr lang="en-US" dirty="0"/>
              <a:t> Not substantially related to exempt purposes</a:t>
            </a:r>
          </a:p>
          <a:p>
            <a:r>
              <a:rPr lang="en-US" dirty="0"/>
              <a:t>This unrelated business taxable income (UBTI) is subject to regular corporate tax rates</a:t>
            </a:r>
          </a:p>
        </p:txBody>
      </p:sp>
      <p:sp>
        <p:nvSpPr>
          <p:cNvPr id="5" name="Slide Number Placeholder 4">
            <a:extLst>
              <a:ext uri="{FF2B5EF4-FFF2-40B4-BE49-F238E27FC236}">
                <a16:creationId xmlns:a16="http://schemas.microsoft.com/office/drawing/2014/main" id="{22BD7B5A-C35E-8FB2-6713-5979BD68E96E}"/>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13</a:t>
            </a:fld>
            <a:endParaRPr lang="en-US" dirty="0"/>
          </a:p>
        </p:txBody>
      </p:sp>
    </p:spTree>
    <p:extLst>
      <p:ext uri="{BB962C8B-B14F-4D97-AF65-F5344CB8AC3E}">
        <p14:creationId xmlns:p14="http://schemas.microsoft.com/office/powerpoint/2010/main" val="3270737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D1887-E14A-4E0C-8318-3FC716E07055}"/>
              </a:ext>
            </a:extLst>
          </p:cNvPr>
          <p:cNvSpPr>
            <a:spLocks noGrp="1"/>
          </p:cNvSpPr>
          <p:nvPr>
            <p:ph type="title"/>
          </p:nvPr>
        </p:nvSpPr>
        <p:spPr>
          <a:xfrm>
            <a:off x="485523" y="382588"/>
            <a:ext cx="11224347" cy="638175"/>
          </a:xfrm>
        </p:spPr>
        <p:txBody>
          <a:bodyPr/>
          <a:lstStyle/>
          <a:p>
            <a:r>
              <a:rPr lang="en-US" dirty="0"/>
              <a:t>Unrelated business taxable income exceptions</a:t>
            </a:r>
          </a:p>
        </p:txBody>
      </p:sp>
      <p:sp>
        <p:nvSpPr>
          <p:cNvPr id="4" name="Content Placeholder 3">
            <a:extLst>
              <a:ext uri="{FF2B5EF4-FFF2-40B4-BE49-F238E27FC236}">
                <a16:creationId xmlns:a16="http://schemas.microsoft.com/office/drawing/2014/main" id="{F549DBD2-9BE1-485D-AD47-C4EB48AC635F}"/>
              </a:ext>
            </a:extLst>
          </p:cNvPr>
          <p:cNvSpPr>
            <a:spLocks noGrp="1"/>
          </p:cNvSpPr>
          <p:nvPr>
            <p:ph sz="quarter" idx="16"/>
          </p:nvPr>
        </p:nvSpPr>
        <p:spPr>
          <a:xfrm>
            <a:off x="485521" y="1411287"/>
            <a:ext cx="11224800" cy="4638675"/>
          </a:xfrm>
        </p:spPr>
        <p:txBody>
          <a:bodyPr/>
          <a:lstStyle/>
          <a:p>
            <a:r>
              <a:rPr lang="en-US" dirty="0"/>
              <a:t>Passive income, such as dividends, rents from real property, interest and royalties, is generally exempt from UBTI unless:</a:t>
            </a:r>
          </a:p>
          <a:p>
            <a:pPr lvl="1"/>
            <a:r>
              <a:rPr lang="en-US" dirty="0"/>
              <a:t>Such income (other than dividends) is paid to a charity by a more than 50% controlled entity, and the payment reduces the controlled entity’s tax liability</a:t>
            </a:r>
          </a:p>
          <a:p>
            <a:pPr marL="463550" lvl="1" indent="0">
              <a:buNone/>
            </a:pPr>
            <a:r>
              <a:rPr lang="en-US" dirty="0"/>
              <a:t>Or</a:t>
            </a:r>
          </a:p>
          <a:p>
            <a:pPr lvl="1"/>
            <a:r>
              <a:rPr lang="en-US" dirty="0"/>
              <a:t>Income is generated by debt‐financed property that is not a related use property</a:t>
            </a:r>
            <a:endParaRPr lang="en-GB" dirty="0"/>
          </a:p>
          <a:p>
            <a:r>
              <a:rPr lang="en-US" dirty="0"/>
              <a:t>Commensurate-in-scope test:</a:t>
            </a:r>
            <a:endParaRPr lang="en-GB" dirty="0"/>
          </a:p>
          <a:p>
            <a:pPr lvl="1"/>
            <a:r>
              <a:rPr lang="en-GB" dirty="0"/>
              <a:t>Unrelated business activities as compared to exempt activities</a:t>
            </a:r>
            <a:endParaRPr lang="en-US" dirty="0"/>
          </a:p>
          <a:p>
            <a:pPr lvl="1"/>
            <a:endParaRPr lang="en-US" dirty="0"/>
          </a:p>
          <a:p>
            <a:endParaRPr lang="en-US" dirty="0"/>
          </a:p>
        </p:txBody>
      </p:sp>
      <p:sp>
        <p:nvSpPr>
          <p:cNvPr id="5" name="Slide Number Placeholder 4">
            <a:extLst>
              <a:ext uri="{FF2B5EF4-FFF2-40B4-BE49-F238E27FC236}">
                <a16:creationId xmlns:a16="http://schemas.microsoft.com/office/drawing/2014/main" id="{D2B8BC37-D918-238A-0E7E-2B3878F25F65}"/>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14</a:t>
            </a:fld>
            <a:endParaRPr lang="en-US" dirty="0"/>
          </a:p>
        </p:txBody>
      </p:sp>
    </p:spTree>
    <p:extLst>
      <p:ext uri="{BB962C8B-B14F-4D97-AF65-F5344CB8AC3E}">
        <p14:creationId xmlns:p14="http://schemas.microsoft.com/office/powerpoint/2010/main" val="2465906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BB1FC34-91F5-48BE-A866-B666BC7EDD7F}"/>
              </a:ext>
            </a:extLst>
          </p:cNvPr>
          <p:cNvGraphicFramePr>
            <a:graphicFrameLocks noChangeAspect="1"/>
          </p:cNvGraphicFramePr>
          <p:nvPr>
            <p:custDataLst>
              <p:tags r:id="rId1"/>
            </p:custDataLst>
          </p:nvPr>
        </p:nvGraphicFramePr>
        <p:xfrm>
          <a:off x="1525191" y="859779"/>
          <a:ext cx="1190" cy="1190"/>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7" name="Object 6" hidden="1">
                        <a:extLst>
                          <a:ext uri="{FF2B5EF4-FFF2-40B4-BE49-F238E27FC236}">
                            <a16:creationId xmlns:a16="http://schemas.microsoft.com/office/drawing/2014/main" id="{4BB1FC34-91F5-48BE-A866-B666BC7EDD7F}"/>
                          </a:ext>
                        </a:extLst>
                      </p:cNvPr>
                      <p:cNvPicPr/>
                      <p:nvPr/>
                    </p:nvPicPr>
                    <p:blipFill>
                      <a:blip r:embed="rId6"/>
                      <a:stretch>
                        <a:fillRect/>
                      </a:stretch>
                    </p:blipFill>
                    <p:spPr>
                      <a:xfrm>
                        <a:off x="1525191" y="859779"/>
                        <a:ext cx="1190" cy="1190"/>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9DDABD0-18DB-4A55-BBC0-24BB1FB1E0FE}"/>
              </a:ext>
            </a:extLst>
          </p:cNvPr>
          <p:cNvSpPr/>
          <p:nvPr>
            <p:custDataLst>
              <p:tags r:id="rId2"/>
            </p:custDataLst>
          </p:nvPr>
        </p:nvSpPr>
        <p:spPr>
          <a:xfrm>
            <a:off x="1524001" y="858590"/>
            <a:ext cx="119001" cy="119001"/>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algn="ctr"/>
            <a:endParaRPr lang="en-US" sz="1799"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485523" y="382588"/>
            <a:ext cx="11224347" cy="638175"/>
          </a:xfrm>
        </p:spPr>
        <p:txBody>
          <a:bodyPr/>
          <a:lstStyle/>
          <a:p>
            <a:r>
              <a:rPr lang="en-US" dirty="0"/>
              <a:t>Excessive UBTI</a:t>
            </a:r>
          </a:p>
        </p:txBody>
      </p:sp>
      <p:sp>
        <p:nvSpPr>
          <p:cNvPr id="3" name="Content Placeholder 2"/>
          <p:cNvSpPr>
            <a:spLocks noGrp="1"/>
          </p:cNvSpPr>
          <p:nvPr>
            <p:ph sz="quarter" idx="16"/>
          </p:nvPr>
        </p:nvSpPr>
        <p:spPr>
          <a:xfrm>
            <a:off x="485521" y="1411287"/>
            <a:ext cx="11224800" cy="4638675"/>
          </a:xfrm>
        </p:spPr>
        <p:txBody>
          <a:bodyPr/>
          <a:lstStyle/>
          <a:p>
            <a:r>
              <a:rPr lang="en-US" dirty="0"/>
              <a:t>A substantial nonexempt purpose can jeopardize the tax-exempt status of an organization.</a:t>
            </a:r>
          </a:p>
          <a:p>
            <a:r>
              <a:rPr lang="en-US" dirty="0"/>
              <a:t>There is no bright-line test to determine when an unrelated business activity becomes so pervasive that it is no longer incidental and instead becomes substantial.</a:t>
            </a:r>
          </a:p>
          <a:p>
            <a:r>
              <a:rPr lang="en-US" dirty="0"/>
              <a:t>A facts-and-circumstances determination:</a:t>
            </a:r>
          </a:p>
          <a:p>
            <a:pPr lvl="1"/>
            <a:r>
              <a:rPr lang="en-US" dirty="0"/>
              <a:t>Amount of income derived from the unrelated business income (UBI) activity compared to total income.</a:t>
            </a:r>
          </a:p>
          <a:p>
            <a:pPr lvl="1"/>
            <a:r>
              <a:rPr lang="en-US" dirty="0"/>
              <a:t>Amount of expenditures for the UBI activity compared to total expenditures.</a:t>
            </a:r>
          </a:p>
          <a:p>
            <a:pPr lvl="1"/>
            <a:r>
              <a:rPr lang="en-US" dirty="0"/>
              <a:t>Amount of time the organization’s employees devote to the UBI activity compared to total hours worked.</a:t>
            </a:r>
          </a:p>
          <a:p>
            <a:endParaRPr lang="en-US" dirty="0"/>
          </a:p>
        </p:txBody>
      </p:sp>
      <p:sp>
        <p:nvSpPr>
          <p:cNvPr id="5" name="Slide Number Placeholder 4">
            <a:extLst>
              <a:ext uri="{FF2B5EF4-FFF2-40B4-BE49-F238E27FC236}">
                <a16:creationId xmlns:a16="http://schemas.microsoft.com/office/drawing/2014/main" id="{8DE6BD7C-1511-13E9-FD7C-1FA8BEEF404B}"/>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15</a:t>
            </a:fld>
            <a:endParaRPr lang="en-US" dirty="0"/>
          </a:p>
        </p:txBody>
      </p:sp>
    </p:spTree>
    <p:extLst>
      <p:ext uri="{BB962C8B-B14F-4D97-AF65-F5344CB8AC3E}">
        <p14:creationId xmlns:p14="http://schemas.microsoft.com/office/powerpoint/2010/main" val="894440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C6441-F731-61F2-EDF6-31E2A2D05386}"/>
            </a:ext>
          </a:extLst>
        </p:cNvPr>
        <p:cNvGrpSpPr/>
        <p:nvPr/>
      </p:nvGrpSpPr>
      <p:grpSpPr>
        <a:xfrm>
          <a:off x="0" y="0"/>
          <a:ext cx="0" cy="0"/>
          <a:chOff x="0" y="0"/>
          <a:chExt cx="0" cy="0"/>
        </a:xfrm>
      </p:grpSpPr>
      <p:sp>
        <p:nvSpPr>
          <p:cNvPr id="23" name="Text Placeholder 22">
            <a:extLst>
              <a:ext uri="{FF2B5EF4-FFF2-40B4-BE49-F238E27FC236}">
                <a16:creationId xmlns:a16="http://schemas.microsoft.com/office/drawing/2014/main" id="{9101A48E-0AF2-6165-8DC2-E44EDA3F5421}"/>
              </a:ext>
            </a:extLst>
          </p:cNvPr>
          <p:cNvSpPr>
            <a:spLocks noGrp="1"/>
          </p:cNvSpPr>
          <p:nvPr>
            <p:ph type="body" sz="quarter" idx="13"/>
          </p:nvPr>
        </p:nvSpPr>
        <p:spPr/>
        <p:txBody>
          <a:bodyPr/>
          <a:lstStyle/>
          <a:p>
            <a:r>
              <a:rPr lang="en-US" dirty="0"/>
              <a:t>Polling question 2</a:t>
            </a:r>
          </a:p>
        </p:txBody>
      </p:sp>
      <p:sp>
        <p:nvSpPr>
          <p:cNvPr id="7" name="Title 1">
            <a:extLst>
              <a:ext uri="{FF2B5EF4-FFF2-40B4-BE49-F238E27FC236}">
                <a16:creationId xmlns:a16="http://schemas.microsoft.com/office/drawing/2014/main" id="{68FB737F-5CAF-78AF-3579-64F94BEF5357}"/>
              </a:ext>
            </a:extLst>
          </p:cNvPr>
          <p:cNvSpPr txBox="1">
            <a:spLocks/>
          </p:cNvSpPr>
          <p:nvPr/>
        </p:nvSpPr>
        <p:spPr>
          <a:xfrm>
            <a:off x="2743201" y="1219074"/>
            <a:ext cx="7467601" cy="307777"/>
          </a:xfrm>
          <a:prstGeom prst="rect">
            <a:avLst/>
          </a:prstGeom>
        </p:spPr>
        <p:txBody>
          <a:bodyPr wrap="square" lIns="0" tIns="0" rIns="0" bIns="0" anchor="t">
            <a:sp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a:lnSpc>
                <a:spcPct val="100000"/>
              </a:lnSpc>
              <a:defRPr/>
            </a:pPr>
            <a:r>
              <a:rPr lang="en-US" sz="2000" dirty="0">
                <a:solidFill>
                  <a:prstClr val="white"/>
                </a:solidFill>
                <a:latin typeface="+mn-lt"/>
              </a:rPr>
              <a:t>Which of the following is not an element of UBTI?</a:t>
            </a:r>
          </a:p>
        </p:txBody>
      </p:sp>
      <p:grpSp>
        <p:nvGrpSpPr>
          <p:cNvPr id="8" name="Group 7">
            <a:extLst>
              <a:ext uri="{FF2B5EF4-FFF2-40B4-BE49-F238E27FC236}">
                <a16:creationId xmlns:a16="http://schemas.microsoft.com/office/drawing/2014/main" id="{A3FF6350-F7C7-5BCF-107E-59627FC2D5A8}"/>
              </a:ext>
            </a:extLst>
          </p:cNvPr>
          <p:cNvGrpSpPr/>
          <p:nvPr/>
        </p:nvGrpSpPr>
        <p:grpSpPr>
          <a:xfrm>
            <a:off x="2737200" y="2447525"/>
            <a:ext cx="7473601" cy="356712"/>
            <a:chOff x="1213199" y="2112725"/>
            <a:chExt cx="7473601" cy="356712"/>
          </a:xfrm>
        </p:grpSpPr>
        <p:sp>
          <p:nvSpPr>
            <p:cNvPr id="9" name="Title 1">
              <a:extLst>
                <a:ext uri="{FF2B5EF4-FFF2-40B4-BE49-F238E27FC236}">
                  <a16:creationId xmlns:a16="http://schemas.microsoft.com/office/drawing/2014/main" id="{8BA8B7BE-E46E-A557-E781-6F02EA2282E2}"/>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endParaRPr lang="en-IN" sz="1600" dirty="0">
                <a:latin typeface="+mn-lt"/>
              </a:endParaRPr>
            </a:p>
          </p:txBody>
        </p:sp>
        <p:sp>
          <p:nvSpPr>
            <p:cNvPr id="10" name="Oval 9">
              <a:extLst>
                <a:ext uri="{FF2B5EF4-FFF2-40B4-BE49-F238E27FC236}">
                  <a16:creationId xmlns:a16="http://schemas.microsoft.com/office/drawing/2014/main" id="{F7953FA7-3D74-4A46-2CD9-1A0F25918538}"/>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A</a:t>
              </a:r>
              <a:endParaRPr lang="en-US" dirty="0">
                <a:solidFill>
                  <a:srgbClr val="2E2E38"/>
                </a:solidFill>
                <a:cs typeface="Arial" panose="020B0604020202020204" pitchFamily="34" charset="0"/>
              </a:endParaRPr>
            </a:p>
          </p:txBody>
        </p:sp>
      </p:grpSp>
      <p:sp>
        <p:nvSpPr>
          <p:cNvPr id="11" name="Speech Bubble: Rectangle 10">
            <a:extLst>
              <a:ext uri="{FF2B5EF4-FFF2-40B4-BE49-F238E27FC236}">
                <a16:creationId xmlns:a16="http://schemas.microsoft.com/office/drawing/2014/main" id="{0312253C-4AD3-E2E0-BC00-85C239B329AB}"/>
              </a:ext>
            </a:extLst>
          </p:cNvPr>
          <p:cNvSpPr/>
          <p:nvPr/>
        </p:nvSpPr>
        <p:spPr>
          <a:xfrm>
            <a:off x="1981202" y="1133410"/>
            <a:ext cx="568799" cy="605391"/>
          </a:xfrm>
          <a:prstGeom prst="wedgeRectCallout">
            <a:avLst>
              <a:gd name="adj1" fmla="val 40632"/>
              <a:gd name="adj2" fmla="val 85329"/>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IN" sz="3600" dirty="0">
                <a:solidFill>
                  <a:srgbClr val="2E2E38"/>
                </a:solidFill>
                <a:cs typeface="Arial" panose="020B0604020202020204" pitchFamily="34" charset="0"/>
              </a:rPr>
              <a:t>Q</a:t>
            </a:r>
          </a:p>
        </p:txBody>
      </p:sp>
      <p:grpSp>
        <p:nvGrpSpPr>
          <p:cNvPr id="12" name="Group 11">
            <a:extLst>
              <a:ext uri="{FF2B5EF4-FFF2-40B4-BE49-F238E27FC236}">
                <a16:creationId xmlns:a16="http://schemas.microsoft.com/office/drawing/2014/main" id="{C935FD77-3758-F4CF-568D-F4E50E12E903}"/>
              </a:ext>
            </a:extLst>
          </p:cNvPr>
          <p:cNvGrpSpPr/>
          <p:nvPr/>
        </p:nvGrpSpPr>
        <p:grpSpPr>
          <a:xfrm>
            <a:off x="2737200" y="2927192"/>
            <a:ext cx="7473601" cy="356712"/>
            <a:chOff x="1213199" y="2112725"/>
            <a:chExt cx="7473601" cy="356712"/>
          </a:xfrm>
        </p:grpSpPr>
        <p:sp>
          <p:nvSpPr>
            <p:cNvPr id="13" name="Title 1">
              <a:extLst>
                <a:ext uri="{FF2B5EF4-FFF2-40B4-BE49-F238E27FC236}">
                  <a16:creationId xmlns:a16="http://schemas.microsoft.com/office/drawing/2014/main" id="{AE1199D1-D014-DE1D-4E3B-B53CB6A2AB32}"/>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endParaRPr lang="en-IN" sz="1600" dirty="0">
                <a:latin typeface="+mn-lt"/>
              </a:endParaRPr>
            </a:p>
          </p:txBody>
        </p:sp>
        <p:sp>
          <p:nvSpPr>
            <p:cNvPr id="14" name="Oval 13">
              <a:extLst>
                <a:ext uri="{FF2B5EF4-FFF2-40B4-BE49-F238E27FC236}">
                  <a16:creationId xmlns:a16="http://schemas.microsoft.com/office/drawing/2014/main" id="{BDF9CCED-1733-E3B2-B6BF-D5C4AD6A51C4}"/>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B</a:t>
              </a:r>
              <a:endParaRPr lang="en-US" dirty="0">
                <a:solidFill>
                  <a:srgbClr val="2E2E38"/>
                </a:solidFill>
                <a:cs typeface="Arial" panose="020B0604020202020204" pitchFamily="34" charset="0"/>
              </a:endParaRPr>
            </a:p>
          </p:txBody>
        </p:sp>
      </p:grpSp>
      <p:grpSp>
        <p:nvGrpSpPr>
          <p:cNvPr id="15" name="Group 14">
            <a:extLst>
              <a:ext uri="{FF2B5EF4-FFF2-40B4-BE49-F238E27FC236}">
                <a16:creationId xmlns:a16="http://schemas.microsoft.com/office/drawing/2014/main" id="{2180E22A-5788-A205-4EDD-F64D524CC639}"/>
              </a:ext>
            </a:extLst>
          </p:cNvPr>
          <p:cNvGrpSpPr/>
          <p:nvPr/>
        </p:nvGrpSpPr>
        <p:grpSpPr>
          <a:xfrm>
            <a:off x="2737200" y="3406859"/>
            <a:ext cx="7473601" cy="356712"/>
            <a:chOff x="1213199" y="2112725"/>
            <a:chExt cx="7473601" cy="356712"/>
          </a:xfrm>
        </p:grpSpPr>
        <p:sp>
          <p:nvSpPr>
            <p:cNvPr id="16" name="Title 1">
              <a:extLst>
                <a:ext uri="{FF2B5EF4-FFF2-40B4-BE49-F238E27FC236}">
                  <a16:creationId xmlns:a16="http://schemas.microsoft.com/office/drawing/2014/main" id="{E1C3A485-B0A6-C6AE-8846-01D43AF36379}"/>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endParaRPr lang="en-IN" sz="1600" dirty="0">
                <a:latin typeface="+mn-lt"/>
              </a:endParaRPr>
            </a:p>
          </p:txBody>
        </p:sp>
        <p:sp>
          <p:nvSpPr>
            <p:cNvPr id="17" name="Oval 16">
              <a:extLst>
                <a:ext uri="{FF2B5EF4-FFF2-40B4-BE49-F238E27FC236}">
                  <a16:creationId xmlns:a16="http://schemas.microsoft.com/office/drawing/2014/main" id="{C41CB2FB-10E6-8964-D930-63A77C905AEA}"/>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C</a:t>
              </a:r>
              <a:endParaRPr lang="en-US" dirty="0">
                <a:solidFill>
                  <a:srgbClr val="2E2E38"/>
                </a:solidFill>
                <a:cs typeface="Arial" panose="020B0604020202020204" pitchFamily="34" charset="0"/>
              </a:endParaRPr>
            </a:p>
          </p:txBody>
        </p:sp>
      </p:grpSp>
      <p:grpSp>
        <p:nvGrpSpPr>
          <p:cNvPr id="18" name="Group 17">
            <a:extLst>
              <a:ext uri="{FF2B5EF4-FFF2-40B4-BE49-F238E27FC236}">
                <a16:creationId xmlns:a16="http://schemas.microsoft.com/office/drawing/2014/main" id="{C4E92DA6-0CF7-5B0B-2E3D-B14FD2AA68EC}"/>
              </a:ext>
            </a:extLst>
          </p:cNvPr>
          <p:cNvGrpSpPr/>
          <p:nvPr/>
        </p:nvGrpSpPr>
        <p:grpSpPr>
          <a:xfrm>
            <a:off x="2737200" y="3886525"/>
            <a:ext cx="7473601" cy="356712"/>
            <a:chOff x="1213199" y="2112725"/>
            <a:chExt cx="7473601" cy="356712"/>
          </a:xfrm>
        </p:grpSpPr>
        <p:sp>
          <p:nvSpPr>
            <p:cNvPr id="19" name="Title 1">
              <a:extLst>
                <a:ext uri="{FF2B5EF4-FFF2-40B4-BE49-F238E27FC236}">
                  <a16:creationId xmlns:a16="http://schemas.microsoft.com/office/drawing/2014/main" id="{25E94B08-DA2D-2C24-265A-8D0BE429DBC2}"/>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endParaRPr lang="en-IN" sz="1600" dirty="0">
                <a:latin typeface="+mn-lt"/>
              </a:endParaRPr>
            </a:p>
          </p:txBody>
        </p:sp>
        <p:sp>
          <p:nvSpPr>
            <p:cNvPr id="20" name="Oval 19">
              <a:extLst>
                <a:ext uri="{FF2B5EF4-FFF2-40B4-BE49-F238E27FC236}">
                  <a16:creationId xmlns:a16="http://schemas.microsoft.com/office/drawing/2014/main" id="{7812EE67-2537-6308-4F6B-115336418F7F}"/>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D</a:t>
              </a:r>
              <a:endParaRPr lang="en-US" dirty="0">
                <a:solidFill>
                  <a:srgbClr val="2E2E38"/>
                </a:solidFill>
                <a:cs typeface="Arial" panose="020B0604020202020204" pitchFamily="34" charset="0"/>
              </a:endParaRPr>
            </a:p>
          </p:txBody>
        </p:sp>
      </p:grpSp>
      <p:pic>
        <p:nvPicPr>
          <p:cNvPr id="6" name="Picture 5">
            <a:extLst>
              <a:ext uri="{FF2B5EF4-FFF2-40B4-BE49-F238E27FC236}">
                <a16:creationId xmlns:a16="http://schemas.microsoft.com/office/drawing/2014/main" id="{D677219F-A13C-6FB0-F2F2-BDB84D741D28}"/>
              </a:ext>
            </a:extLst>
          </p:cNvPr>
          <p:cNvPicPr>
            <a:picLocks noChangeAspect="1"/>
          </p:cNvPicPr>
          <p:nvPr/>
        </p:nvPicPr>
        <p:blipFill>
          <a:blip r:embed="rId3"/>
          <a:stretch>
            <a:fillRect/>
          </a:stretch>
        </p:blipFill>
        <p:spPr>
          <a:xfrm>
            <a:off x="3093912" y="2399856"/>
            <a:ext cx="7285351" cy="536494"/>
          </a:xfrm>
          <a:prstGeom prst="rect">
            <a:avLst/>
          </a:prstGeom>
        </p:spPr>
      </p:pic>
      <p:sp>
        <p:nvSpPr>
          <p:cNvPr id="26" name="TextBox 25">
            <a:extLst>
              <a:ext uri="{FF2B5EF4-FFF2-40B4-BE49-F238E27FC236}">
                <a16:creationId xmlns:a16="http://schemas.microsoft.com/office/drawing/2014/main" id="{6E32AA0F-EB6E-0475-C2B7-D71F8EC5BA1F}"/>
              </a:ext>
            </a:extLst>
          </p:cNvPr>
          <p:cNvSpPr txBox="1"/>
          <p:nvPr/>
        </p:nvSpPr>
        <p:spPr>
          <a:xfrm>
            <a:off x="2384385" y="2905493"/>
            <a:ext cx="5638800" cy="400110"/>
          </a:xfrm>
          <a:prstGeom prst="rect">
            <a:avLst/>
          </a:prstGeom>
          <a:noFill/>
        </p:spPr>
        <p:txBody>
          <a:bodyPr wrap="square">
            <a:spAutoFit/>
          </a:bodyPr>
          <a:lstStyle/>
          <a:p>
            <a:pPr marL="804863" defTabSz="685434">
              <a:spcBef>
                <a:spcPts val="1200"/>
              </a:spcBef>
              <a:spcAft>
                <a:spcPts val="1200"/>
              </a:spcAft>
              <a:buClr>
                <a:srgbClr val="FFE600"/>
              </a:buClr>
              <a:buSzPct val="70000"/>
              <a:defRPr/>
            </a:pPr>
            <a:r>
              <a:rPr lang="en-US" sz="2000" dirty="0">
                <a:solidFill>
                  <a:prstClr val="white"/>
                </a:solidFill>
                <a:cs typeface="Arial" panose="020B0604020202020204" pitchFamily="34" charset="0"/>
              </a:rPr>
              <a:t>Generation of substantial income </a:t>
            </a:r>
          </a:p>
        </p:txBody>
      </p:sp>
      <p:sp>
        <p:nvSpPr>
          <p:cNvPr id="28" name="TextBox 27">
            <a:extLst>
              <a:ext uri="{FF2B5EF4-FFF2-40B4-BE49-F238E27FC236}">
                <a16:creationId xmlns:a16="http://schemas.microsoft.com/office/drawing/2014/main" id="{CB1B7837-47F4-0CF1-61F3-9C554C8DD6E0}"/>
              </a:ext>
            </a:extLst>
          </p:cNvPr>
          <p:cNvSpPr txBox="1"/>
          <p:nvPr/>
        </p:nvSpPr>
        <p:spPr>
          <a:xfrm>
            <a:off x="2384385" y="3428557"/>
            <a:ext cx="4572000" cy="400110"/>
          </a:xfrm>
          <a:prstGeom prst="rect">
            <a:avLst/>
          </a:prstGeom>
          <a:noFill/>
        </p:spPr>
        <p:txBody>
          <a:bodyPr wrap="square">
            <a:spAutoFit/>
          </a:bodyPr>
          <a:lstStyle/>
          <a:p>
            <a:pPr marL="804863" defTabSz="685434">
              <a:spcBef>
                <a:spcPts val="1200"/>
              </a:spcBef>
              <a:spcAft>
                <a:spcPts val="1200"/>
              </a:spcAft>
              <a:buClr>
                <a:srgbClr val="FFE600"/>
              </a:buClr>
              <a:buSzPct val="70000"/>
              <a:defRPr/>
            </a:pPr>
            <a:r>
              <a:rPr lang="en-US" sz="2000" dirty="0">
                <a:solidFill>
                  <a:prstClr val="white"/>
                </a:solidFill>
                <a:cs typeface="Arial" panose="020B0604020202020204" pitchFamily="34" charset="0"/>
              </a:rPr>
              <a:t>Considered a trade or business</a:t>
            </a:r>
          </a:p>
        </p:txBody>
      </p:sp>
      <p:sp>
        <p:nvSpPr>
          <p:cNvPr id="30" name="TextBox 29">
            <a:extLst>
              <a:ext uri="{FF2B5EF4-FFF2-40B4-BE49-F238E27FC236}">
                <a16:creationId xmlns:a16="http://schemas.microsoft.com/office/drawing/2014/main" id="{10D12A54-C2A1-2796-C465-9B0D1618ECD1}"/>
              </a:ext>
            </a:extLst>
          </p:cNvPr>
          <p:cNvSpPr txBox="1"/>
          <p:nvPr/>
        </p:nvSpPr>
        <p:spPr>
          <a:xfrm>
            <a:off x="2384385" y="3914883"/>
            <a:ext cx="4572000" cy="400110"/>
          </a:xfrm>
          <a:prstGeom prst="rect">
            <a:avLst/>
          </a:prstGeom>
          <a:noFill/>
        </p:spPr>
        <p:txBody>
          <a:bodyPr wrap="square">
            <a:spAutoFit/>
          </a:bodyPr>
          <a:lstStyle/>
          <a:p>
            <a:pPr marL="804863" defTabSz="685434">
              <a:spcBef>
                <a:spcPts val="1200"/>
              </a:spcBef>
              <a:spcAft>
                <a:spcPts val="1200"/>
              </a:spcAft>
              <a:buClr>
                <a:srgbClr val="FFE600"/>
              </a:buClr>
              <a:buSzPct val="70000"/>
              <a:defRPr/>
            </a:pPr>
            <a:r>
              <a:rPr lang="en-US" sz="2000" dirty="0">
                <a:solidFill>
                  <a:prstClr val="white"/>
                </a:solidFill>
                <a:cs typeface="Arial" panose="020B0604020202020204" pitchFamily="34" charset="0"/>
              </a:rPr>
              <a:t>Regularly carried on</a:t>
            </a:r>
          </a:p>
        </p:txBody>
      </p:sp>
      <p:sp>
        <p:nvSpPr>
          <p:cNvPr id="3" name="Slide Number Placeholder 4">
            <a:extLst>
              <a:ext uri="{FF2B5EF4-FFF2-40B4-BE49-F238E27FC236}">
                <a16:creationId xmlns:a16="http://schemas.microsoft.com/office/drawing/2014/main" id="{99FDFC22-9EC2-F9A7-E302-7450FF8C1520}"/>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16</a:t>
            </a:fld>
            <a:endParaRPr lang="en-US" dirty="0"/>
          </a:p>
        </p:txBody>
      </p:sp>
    </p:spTree>
    <p:extLst>
      <p:ext uri="{BB962C8B-B14F-4D97-AF65-F5344CB8AC3E}">
        <p14:creationId xmlns:p14="http://schemas.microsoft.com/office/powerpoint/2010/main" val="4160316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1545D-0FA0-7F33-0FF7-CE3BDA4B71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C90C46-6834-C97B-0001-800A6C1AAF9F}"/>
              </a:ext>
            </a:extLst>
          </p:cNvPr>
          <p:cNvSpPr>
            <a:spLocks noGrp="1"/>
          </p:cNvSpPr>
          <p:nvPr>
            <p:ph type="title"/>
          </p:nvPr>
        </p:nvSpPr>
        <p:spPr/>
        <p:txBody>
          <a:bodyPr/>
          <a:lstStyle/>
          <a:p>
            <a:r>
              <a:rPr lang="en-US" sz="4800" dirty="0"/>
              <a:t>Choice of entity for</a:t>
            </a:r>
            <a:br>
              <a:rPr lang="en-US" sz="4800" dirty="0"/>
            </a:br>
            <a:r>
              <a:rPr lang="en-US" sz="4800" dirty="0"/>
              <a:t>tax-exempt organization subsidiaries</a:t>
            </a:r>
          </a:p>
        </p:txBody>
      </p:sp>
    </p:spTree>
    <p:extLst>
      <p:ext uri="{BB962C8B-B14F-4D97-AF65-F5344CB8AC3E}">
        <p14:creationId xmlns:p14="http://schemas.microsoft.com/office/powerpoint/2010/main" val="2323652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General</a:t>
            </a:r>
            <a:br>
              <a:rPr lang="en-US" dirty="0"/>
            </a:br>
            <a:br>
              <a:rPr lang="en-US" dirty="0"/>
            </a:br>
            <a:endParaRPr lang="en-US" dirty="0"/>
          </a:p>
        </p:txBody>
      </p:sp>
      <p:sp>
        <p:nvSpPr>
          <p:cNvPr id="3" name="Content Placeholder 2"/>
          <p:cNvSpPr>
            <a:spLocks noGrp="1"/>
          </p:cNvSpPr>
          <p:nvPr>
            <p:ph sz="quarter" idx="16"/>
          </p:nvPr>
        </p:nvSpPr>
        <p:spPr>
          <a:xfrm>
            <a:off x="485521" y="1411287"/>
            <a:ext cx="11224800" cy="4638675"/>
          </a:xfrm>
        </p:spPr>
        <p:txBody>
          <a:bodyPr/>
          <a:lstStyle/>
          <a:p>
            <a:r>
              <a:rPr lang="en-US" dirty="0"/>
              <a:t>The Internal Revenue Service (IRS) has long recognized that exempt organizations can hold investments and engage in activities via separate entities, including other exempt organizations, for-profit subsidiaries, partnerships and joint ventures (JVs), among others.</a:t>
            </a:r>
          </a:p>
          <a:p>
            <a:pPr lvl="1"/>
            <a:r>
              <a:rPr lang="en-US" dirty="0"/>
              <a:t>An exempt organization “can organize, capitalize and own, and provide services and assets (real and personal, tangible and intangible) to a taxable entity without violating the requirements for exemption, regardless of whether the taxable entity is wholly or partially owned.” (PLR 199938041).</a:t>
            </a:r>
          </a:p>
          <a:p>
            <a:r>
              <a:rPr lang="en-US" dirty="0"/>
              <a:t>There is a wide range of tax and nontax considerations relevant to determining an appropriate organizational structure.</a:t>
            </a:r>
          </a:p>
          <a:p>
            <a:r>
              <a:rPr lang="en-US" dirty="0"/>
              <a:t>Attribution of for-profit and political activity to hospital parent using resource-sharing agreement: PLR 202005020.</a:t>
            </a:r>
          </a:p>
          <a:p>
            <a:pPr lvl="1"/>
            <a:r>
              <a:rPr lang="en-US" dirty="0"/>
              <a:t>Sharing of employees and the provision of administrative services that further the operations of the</a:t>
            </a:r>
            <a:br>
              <a:rPr lang="en-US" dirty="0"/>
            </a:br>
            <a:r>
              <a:rPr lang="en-US" dirty="0"/>
              <a:t>for-profit and political subsidiaries, without limiting such activities to those within the scope of the</a:t>
            </a:r>
            <a:br>
              <a:rPr lang="en-US" dirty="0"/>
            </a:br>
            <a:r>
              <a:rPr lang="en-US" dirty="0"/>
              <a:t>tax-exempt organization’s charitable purpose, means the subsidiaries’ activities are one with the</a:t>
            </a:r>
            <a:br>
              <a:rPr lang="en-US" dirty="0"/>
            </a:br>
            <a:r>
              <a:rPr lang="en-US" dirty="0"/>
              <a:t>tax-exempt parent.</a:t>
            </a:r>
          </a:p>
        </p:txBody>
      </p:sp>
      <p:sp>
        <p:nvSpPr>
          <p:cNvPr id="5" name="Slide Number Placeholder 4">
            <a:extLst>
              <a:ext uri="{FF2B5EF4-FFF2-40B4-BE49-F238E27FC236}">
                <a16:creationId xmlns:a16="http://schemas.microsoft.com/office/drawing/2014/main" id="{368FCB3D-CD3E-13B5-F874-747B31C5F69F}"/>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18</a:t>
            </a:fld>
            <a:endParaRPr lang="en-US" dirty="0"/>
          </a:p>
        </p:txBody>
      </p:sp>
    </p:spTree>
    <p:extLst>
      <p:ext uri="{BB962C8B-B14F-4D97-AF65-F5344CB8AC3E}">
        <p14:creationId xmlns:p14="http://schemas.microsoft.com/office/powerpoint/2010/main" val="3238959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Entity options</a:t>
            </a:r>
            <a:br>
              <a:rPr lang="en-US" dirty="0"/>
            </a:br>
            <a:endParaRPr lang="en-US" dirty="0"/>
          </a:p>
        </p:txBody>
      </p:sp>
      <p:sp>
        <p:nvSpPr>
          <p:cNvPr id="3" name="Content Placeholder 2"/>
          <p:cNvSpPr>
            <a:spLocks noGrp="1"/>
          </p:cNvSpPr>
          <p:nvPr>
            <p:ph sz="quarter" idx="16"/>
          </p:nvPr>
        </p:nvSpPr>
        <p:spPr>
          <a:xfrm>
            <a:off x="485521" y="1411287"/>
            <a:ext cx="11224800" cy="4638675"/>
          </a:xfrm>
        </p:spPr>
        <p:txBody>
          <a:bodyPr numCol="2"/>
          <a:lstStyle/>
          <a:p>
            <a:r>
              <a:rPr lang="en-US" dirty="0"/>
              <a:t>Wholly owned organizations:</a:t>
            </a:r>
          </a:p>
          <a:p>
            <a:pPr lvl="1"/>
            <a:r>
              <a:rPr lang="en-US" dirty="0"/>
              <a:t>Section 501(c)(3) organizations:</a:t>
            </a:r>
          </a:p>
          <a:p>
            <a:pPr lvl="2"/>
            <a:r>
              <a:rPr lang="en-US" dirty="0"/>
              <a:t>Supporting organizations</a:t>
            </a:r>
          </a:p>
          <a:p>
            <a:pPr lvl="1"/>
            <a:r>
              <a:rPr lang="en-US" dirty="0"/>
              <a:t>Other Section 501(c) organizations</a:t>
            </a:r>
          </a:p>
          <a:p>
            <a:pPr lvl="1"/>
            <a:r>
              <a:rPr lang="en-US" dirty="0"/>
              <a:t>Single-member limited liability companies (LLCs):</a:t>
            </a:r>
          </a:p>
          <a:p>
            <a:pPr lvl="2"/>
            <a:r>
              <a:rPr lang="en-US" dirty="0"/>
              <a:t>Disregarded LLCs vs. “check-the-box” LLCs</a:t>
            </a:r>
          </a:p>
          <a:p>
            <a:pPr lvl="1"/>
            <a:r>
              <a:rPr lang="en-US" dirty="0"/>
              <a:t>For-profit subsidiaries:</a:t>
            </a:r>
          </a:p>
          <a:p>
            <a:pPr lvl="2"/>
            <a:r>
              <a:rPr lang="en-US" dirty="0"/>
              <a:t>State law business corporation vs. nonprofit corporation:</a:t>
            </a:r>
          </a:p>
          <a:p>
            <a:pPr lvl="3"/>
            <a:r>
              <a:rPr lang="en-US" dirty="0"/>
              <a:t>Stock ownership vs. membership</a:t>
            </a:r>
          </a:p>
          <a:p>
            <a:pPr lvl="2"/>
            <a:r>
              <a:rPr lang="en-US" dirty="0"/>
              <a:t>Check-the-box LLC</a:t>
            </a:r>
          </a:p>
          <a:p>
            <a:pPr lvl="2"/>
            <a:r>
              <a:rPr lang="en-US" dirty="0"/>
              <a:t>S corporations = automatic UBTI</a:t>
            </a:r>
          </a:p>
          <a:p>
            <a:pPr lvl="1"/>
            <a:endParaRPr lang="en-US" dirty="0"/>
          </a:p>
          <a:p>
            <a:pPr lvl="1"/>
            <a:r>
              <a:rPr lang="en-US" dirty="0"/>
              <a:t>Hybrid entities (currently no federal tax benefit):</a:t>
            </a:r>
          </a:p>
          <a:p>
            <a:pPr lvl="2"/>
            <a:r>
              <a:rPr lang="en-US" dirty="0"/>
              <a:t>Benefit corporations</a:t>
            </a:r>
          </a:p>
          <a:p>
            <a:pPr lvl="2"/>
            <a:r>
              <a:rPr lang="en-US" dirty="0"/>
              <a:t>Low-profit limited liability companies (L3Cs)</a:t>
            </a:r>
            <a:endParaRPr lang="en-GB" dirty="0"/>
          </a:p>
        </p:txBody>
      </p:sp>
      <p:sp>
        <p:nvSpPr>
          <p:cNvPr id="5" name="Slide Number Placeholder 4">
            <a:extLst>
              <a:ext uri="{FF2B5EF4-FFF2-40B4-BE49-F238E27FC236}">
                <a16:creationId xmlns:a16="http://schemas.microsoft.com/office/drawing/2014/main" id="{D654F465-5850-A9C8-49C0-7794026F9B27}"/>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19</a:t>
            </a:fld>
            <a:endParaRPr lang="en-US" dirty="0"/>
          </a:p>
        </p:txBody>
      </p:sp>
    </p:spTree>
    <p:extLst>
      <p:ext uri="{BB962C8B-B14F-4D97-AF65-F5344CB8AC3E}">
        <p14:creationId xmlns:p14="http://schemas.microsoft.com/office/powerpoint/2010/main" val="3055742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489AE-AFE2-66CB-0137-00A42691FA4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B566A2F-24D6-49D7-1177-91AF4FDEE79F}"/>
              </a:ext>
            </a:extLst>
          </p:cNvPr>
          <p:cNvSpPr>
            <a:spLocks noGrp="1"/>
          </p:cNvSpPr>
          <p:nvPr>
            <p:ph type="title"/>
          </p:nvPr>
        </p:nvSpPr>
        <p:spPr>
          <a:xfrm>
            <a:off x="485523" y="382588"/>
            <a:ext cx="11224347" cy="638175"/>
          </a:xfrm>
        </p:spPr>
        <p:txBody>
          <a:bodyPr/>
          <a:lstStyle/>
          <a:p>
            <a:r>
              <a:rPr lang="en-US" dirty="0"/>
              <a:t>Notice</a:t>
            </a:r>
          </a:p>
        </p:txBody>
      </p:sp>
      <p:sp>
        <p:nvSpPr>
          <p:cNvPr id="8" name="Content Placeholder 7">
            <a:extLst>
              <a:ext uri="{FF2B5EF4-FFF2-40B4-BE49-F238E27FC236}">
                <a16:creationId xmlns:a16="http://schemas.microsoft.com/office/drawing/2014/main" id="{A0223A42-8639-C53A-76EA-432F977C561B}"/>
              </a:ext>
            </a:extLst>
          </p:cNvPr>
          <p:cNvSpPr>
            <a:spLocks noGrp="1"/>
          </p:cNvSpPr>
          <p:nvPr>
            <p:ph sz="quarter" idx="16"/>
          </p:nvPr>
        </p:nvSpPr>
        <p:spPr>
          <a:xfrm>
            <a:off x="485521" y="1411287"/>
            <a:ext cx="11224800" cy="4638675"/>
          </a:xfrm>
        </p:spPr>
        <p:txBody>
          <a:bodyPr/>
          <a:lstStyle/>
          <a:p>
            <a:r>
              <a:rPr lang="en-US" sz="1800" dirty="0"/>
              <a:t>EY refers to the global organization, and may refer to one or more, of the member firms of Ernst &amp; Young Global Limited, each of which is a separate legal entity. Ernst &amp; Young LLP is a client‑serving member firm of Ernst &amp; Young Global Limited operating in the US.</a:t>
            </a:r>
          </a:p>
          <a:p>
            <a:r>
              <a:rPr lang="en-US" sz="1800" dirty="0"/>
              <a:t>This presentation is provided solely for the purposes of enhancing knowledge on tax matters; it does not take into account any specific taxpayer’s facts and circumstances. It is not intended, and should not be relied upon, as tax, accounting or legal advice. Ernst &amp; Young LLP expressly disclaims any liability in connection with the use of this presentation or its contents by any third party. </a:t>
            </a:r>
          </a:p>
          <a:p>
            <a:r>
              <a:rPr lang="en-US" sz="1800" dirty="0"/>
              <a:t>Neither EY nor any member firm thereof shall bear any responsibility whatsoever for the content, accuracy or security of any third-party websites that are linked (by way of hyperlink or otherwise) in this presentation. </a:t>
            </a:r>
          </a:p>
          <a:p>
            <a:r>
              <a:rPr lang="en-US" sz="1800" dirty="0"/>
              <a:t>The views expressed by the presenters are not necessarily those of Ernst &amp; Young LLP or other associated company or organization. </a:t>
            </a:r>
          </a:p>
          <a:p>
            <a:r>
              <a:rPr lang="en-US" sz="1800" dirty="0"/>
              <a:t>All structures depicted are for discussion purposes only. Consult your tax advisor regarding your specific facts and circumstances.  </a:t>
            </a:r>
          </a:p>
          <a:p>
            <a:endParaRPr lang="en-US" sz="1800" dirty="0"/>
          </a:p>
        </p:txBody>
      </p:sp>
    </p:spTree>
    <p:extLst>
      <p:ext uri="{BB962C8B-B14F-4D97-AF65-F5344CB8AC3E}">
        <p14:creationId xmlns:p14="http://schemas.microsoft.com/office/powerpoint/2010/main" val="93346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E509E-DB80-4828-E0C3-FB6094604DBC}"/>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D5B91F33-12C9-54BD-C3C8-5B0695E457DD}"/>
              </a:ext>
            </a:extLst>
          </p:cNvPr>
          <p:cNvSpPr>
            <a:spLocks noGrp="1"/>
          </p:cNvSpPr>
          <p:nvPr>
            <p:ph type="title"/>
          </p:nvPr>
        </p:nvSpPr>
        <p:spPr>
          <a:xfrm>
            <a:off x="485523" y="382588"/>
            <a:ext cx="11224347" cy="638175"/>
          </a:xfrm>
        </p:spPr>
        <p:txBody>
          <a:bodyPr/>
          <a:lstStyle/>
          <a:p>
            <a:r>
              <a:rPr lang="en-US" dirty="0"/>
              <a:t>Disregarded entity vs. taxable entity</a:t>
            </a:r>
          </a:p>
        </p:txBody>
      </p:sp>
      <p:sp>
        <p:nvSpPr>
          <p:cNvPr id="2" name="Text Placeholder 4">
            <a:extLst>
              <a:ext uri="{FF2B5EF4-FFF2-40B4-BE49-F238E27FC236}">
                <a16:creationId xmlns:a16="http://schemas.microsoft.com/office/drawing/2014/main" id="{B17E0CB3-544A-761C-7306-E4EA395C5255}"/>
              </a:ext>
            </a:extLst>
          </p:cNvPr>
          <p:cNvSpPr txBox="1">
            <a:spLocks/>
          </p:cNvSpPr>
          <p:nvPr/>
        </p:nvSpPr>
        <p:spPr>
          <a:xfrm>
            <a:off x="2698652" y="1420431"/>
            <a:ext cx="2718033" cy="640800"/>
          </a:xfrm>
          <a:prstGeom prst="rect">
            <a:avLst/>
          </a:prstGeom>
        </p:spPr>
        <p:txBody>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lgn="ctr">
              <a:buNone/>
            </a:pPr>
            <a:r>
              <a:rPr lang="en-US" dirty="0"/>
              <a:t>Disregarded entity</a:t>
            </a:r>
          </a:p>
        </p:txBody>
      </p:sp>
      <p:sp>
        <p:nvSpPr>
          <p:cNvPr id="3" name="Text Placeholder 5">
            <a:extLst>
              <a:ext uri="{FF2B5EF4-FFF2-40B4-BE49-F238E27FC236}">
                <a16:creationId xmlns:a16="http://schemas.microsoft.com/office/drawing/2014/main" id="{3D93F60A-F9AF-3E44-895E-BC61CF00B599}"/>
              </a:ext>
            </a:extLst>
          </p:cNvPr>
          <p:cNvSpPr txBox="1">
            <a:spLocks/>
          </p:cNvSpPr>
          <p:nvPr/>
        </p:nvSpPr>
        <p:spPr>
          <a:xfrm>
            <a:off x="6959681" y="1411287"/>
            <a:ext cx="2676473" cy="640800"/>
          </a:xfrm>
          <a:prstGeom prst="rect">
            <a:avLst/>
          </a:prstGeom>
        </p:spPr>
        <p:txBody>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lgn="ctr">
              <a:buNone/>
            </a:pPr>
            <a:r>
              <a:rPr lang="en-US" dirty="0"/>
              <a:t>C corporation</a:t>
            </a:r>
          </a:p>
        </p:txBody>
      </p:sp>
      <p:grpSp>
        <p:nvGrpSpPr>
          <p:cNvPr id="5" name="Group 4">
            <a:extLst>
              <a:ext uri="{FF2B5EF4-FFF2-40B4-BE49-F238E27FC236}">
                <a16:creationId xmlns:a16="http://schemas.microsoft.com/office/drawing/2014/main" id="{93943AF6-97B7-4B19-A508-EF6894012C12}"/>
              </a:ext>
            </a:extLst>
          </p:cNvPr>
          <p:cNvGrpSpPr/>
          <p:nvPr/>
        </p:nvGrpSpPr>
        <p:grpSpPr>
          <a:xfrm>
            <a:off x="2363092" y="2018578"/>
            <a:ext cx="7465817" cy="3161970"/>
            <a:chOff x="721453" y="1836651"/>
            <a:chExt cx="7465817" cy="3161970"/>
          </a:xfrm>
        </p:grpSpPr>
        <p:sp>
          <p:nvSpPr>
            <p:cNvPr id="7" name="Rectangle 6">
              <a:extLst>
                <a:ext uri="{FF2B5EF4-FFF2-40B4-BE49-F238E27FC236}">
                  <a16:creationId xmlns:a16="http://schemas.microsoft.com/office/drawing/2014/main" id="{D28F06E3-350D-2D09-826C-E731AD0C3C55}"/>
                </a:ext>
              </a:extLst>
            </p:cNvPr>
            <p:cNvSpPr/>
            <p:nvPr/>
          </p:nvSpPr>
          <p:spPr>
            <a:xfrm>
              <a:off x="1057013" y="1836651"/>
              <a:ext cx="2718033" cy="1006678"/>
            </a:xfrm>
            <a:prstGeom prst="rect">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a:solidFill>
                    <a:srgbClr val="2E2E38"/>
                  </a:solidFill>
                  <a:cs typeface="Arial" panose="020B0604020202020204" pitchFamily="34" charset="0"/>
                </a:rPr>
                <a:t>Exempt organization reports 100% of</a:t>
              </a:r>
              <a:br>
                <a:rPr lang="en-US" sz="1400" dirty="0">
                  <a:solidFill>
                    <a:srgbClr val="2E2E38"/>
                  </a:solidFill>
                  <a:cs typeface="Arial" panose="020B0604020202020204" pitchFamily="34" charset="0"/>
                </a:rPr>
              </a:br>
              <a:r>
                <a:rPr lang="en-US" sz="1400" dirty="0">
                  <a:solidFill>
                    <a:srgbClr val="2E2E38"/>
                  </a:solidFill>
                  <a:cs typeface="Arial" panose="020B0604020202020204" pitchFamily="34" charset="0"/>
                </a:rPr>
                <a:t>disregarded entity</a:t>
              </a:r>
            </a:p>
          </p:txBody>
        </p:sp>
        <p:cxnSp>
          <p:nvCxnSpPr>
            <p:cNvPr id="8" name="Straight Connector 7">
              <a:extLst>
                <a:ext uri="{FF2B5EF4-FFF2-40B4-BE49-F238E27FC236}">
                  <a16:creationId xmlns:a16="http://schemas.microsoft.com/office/drawing/2014/main" id="{6E08156D-670B-9395-BC96-5D8EF7FDD582}"/>
                </a:ext>
              </a:extLst>
            </p:cNvPr>
            <p:cNvCxnSpPr>
              <a:stCxn id="7" idx="2"/>
            </p:cNvCxnSpPr>
            <p:nvPr/>
          </p:nvCxnSpPr>
          <p:spPr>
            <a:xfrm>
              <a:off x="2416030" y="2843329"/>
              <a:ext cx="0" cy="343948"/>
            </a:xfrm>
            <a:prstGeom prst="line">
              <a:avLst/>
            </a:prstGeom>
            <a:ln w="6350">
              <a:solidFill>
                <a:srgbClr val="747480"/>
              </a:solidFill>
              <a:tailEnd type="none"/>
            </a:ln>
          </p:spPr>
          <p:style>
            <a:lnRef idx="1">
              <a:schemeClr val="accent1"/>
            </a:lnRef>
            <a:fillRef idx="0">
              <a:schemeClr val="accent1"/>
            </a:fillRef>
            <a:effectRef idx="0">
              <a:schemeClr val="accent1"/>
            </a:effectRef>
            <a:fontRef idx="minor">
              <a:schemeClr val="tx1"/>
            </a:fontRef>
          </p:style>
        </p:cxnSp>
        <p:sp>
          <p:nvSpPr>
            <p:cNvPr id="10" name="Isosceles Triangle 9">
              <a:extLst>
                <a:ext uri="{FF2B5EF4-FFF2-40B4-BE49-F238E27FC236}">
                  <a16:creationId xmlns:a16="http://schemas.microsoft.com/office/drawing/2014/main" id="{384E81D7-C4D8-6582-F2E3-DDE76D620C23}"/>
                </a:ext>
              </a:extLst>
            </p:cNvPr>
            <p:cNvSpPr/>
            <p:nvPr/>
          </p:nvSpPr>
          <p:spPr>
            <a:xfrm>
              <a:off x="721453" y="3187277"/>
              <a:ext cx="3397541" cy="1811344"/>
            </a:xfrm>
            <a:prstGeom prst="triangle">
              <a:avLst/>
            </a:prstGeom>
            <a:noFill/>
            <a:ln w="6350">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14300">
                <a:tabLst>
                  <a:tab pos="971550" algn="l"/>
                </a:tabLst>
              </a:pPr>
              <a:r>
                <a:rPr lang="en-US" sz="1200" b="1" dirty="0">
                  <a:solidFill>
                    <a:srgbClr val="FFE600"/>
                  </a:solidFill>
                  <a:cs typeface="Arial" panose="020B0604020202020204" pitchFamily="34" charset="0"/>
                </a:rPr>
                <a:t>Disregarded entity</a:t>
              </a:r>
            </a:p>
            <a:p>
              <a:pPr marL="114300">
                <a:tabLst>
                  <a:tab pos="971550" algn="l"/>
                </a:tabLst>
              </a:pPr>
              <a:r>
                <a:rPr lang="en-US" sz="1200" dirty="0">
                  <a:solidFill>
                    <a:schemeClr val="bg1"/>
                  </a:solidFill>
                  <a:cs typeface="Arial" panose="020B0604020202020204" pitchFamily="34" charset="0"/>
                </a:rPr>
                <a:t>Revenue 	$500k</a:t>
              </a:r>
            </a:p>
            <a:p>
              <a:pPr marL="114300"/>
              <a:r>
                <a:rPr lang="en-US" sz="1200" dirty="0">
                  <a:solidFill>
                    <a:schemeClr val="bg1"/>
                  </a:solidFill>
                  <a:cs typeface="Arial" panose="020B0604020202020204" pitchFamily="34" charset="0"/>
                </a:rPr>
                <a:t>Expenses 	</a:t>
              </a:r>
              <a:r>
                <a:rPr lang="en-US" sz="1200" dirty="0">
                  <a:solidFill>
                    <a:srgbClr val="FFE600"/>
                  </a:solidFill>
                  <a:cs typeface="Arial" panose="020B0604020202020204" pitchFamily="34" charset="0"/>
                </a:rPr>
                <a:t>($300k)</a:t>
              </a:r>
            </a:p>
            <a:p>
              <a:pPr marL="114300">
                <a:tabLst>
                  <a:tab pos="971550" algn="l"/>
                </a:tabLst>
              </a:pPr>
              <a:r>
                <a:rPr lang="en-US" sz="1200" dirty="0">
                  <a:solidFill>
                    <a:schemeClr val="bg1"/>
                  </a:solidFill>
                  <a:cs typeface="Arial" panose="020B0604020202020204" pitchFamily="34" charset="0"/>
                </a:rPr>
                <a:t>Net income	$200k</a:t>
              </a:r>
            </a:p>
          </p:txBody>
        </p:sp>
        <p:cxnSp>
          <p:nvCxnSpPr>
            <p:cNvPr id="11" name="Straight Connector 10">
              <a:extLst>
                <a:ext uri="{FF2B5EF4-FFF2-40B4-BE49-F238E27FC236}">
                  <a16:creationId xmlns:a16="http://schemas.microsoft.com/office/drawing/2014/main" id="{6A1AE836-3CA1-D9C3-E0E6-42A9BE343A8A}"/>
                </a:ext>
              </a:extLst>
            </p:cNvPr>
            <p:cNvCxnSpPr/>
            <p:nvPr/>
          </p:nvCxnSpPr>
          <p:spPr>
            <a:xfrm>
              <a:off x="6656280" y="2860868"/>
              <a:ext cx="0" cy="673028"/>
            </a:xfrm>
            <a:prstGeom prst="line">
              <a:avLst/>
            </a:prstGeom>
            <a:ln w="6350">
              <a:solidFill>
                <a:srgbClr val="747480"/>
              </a:solidFill>
              <a:tailEnd type="non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8C0A07A-CC53-E2F0-A44B-B481B4B91BD5}"/>
                </a:ext>
              </a:extLst>
            </p:cNvPr>
            <p:cNvSpPr/>
            <p:nvPr/>
          </p:nvSpPr>
          <p:spPr>
            <a:xfrm>
              <a:off x="5125288" y="3533895"/>
              <a:ext cx="3061982" cy="1464725"/>
            </a:xfrm>
            <a:prstGeom prst="rect">
              <a:avLst/>
            </a:prstGeom>
            <a:noFill/>
            <a:ln w="6350">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457200"/>
              <a:r>
                <a:rPr lang="en-US" sz="1200" b="1" dirty="0">
                  <a:solidFill>
                    <a:srgbClr val="FFE600"/>
                  </a:solidFill>
                  <a:cs typeface="Arial" panose="020B0604020202020204" pitchFamily="34" charset="0"/>
                </a:rPr>
                <a:t>C corporation</a:t>
              </a:r>
              <a:endParaRPr lang="en-US" sz="1200" b="1" u="sng" dirty="0">
                <a:solidFill>
                  <a:schemeClr val="bg1"/>
                </a:solidFill>
                <a:cs typeface="Arial" panose="020B0604020202020204" pitchFamily="34" charset="0"/>
              </a:endParaRPr>
            </a:p>
            <a:p>
              <a:pPr marL="457200"/>
              <a:r>
                <a:rPr lang="en-US" sz="1200" dirty="0">
                  <a:solidFill>
                    <a:schemeClr val="bg1"/>
                  </a:solidFill>
                  <a:cs typeface="Arial" panose="020B0604020202020204" pitchFamily="34" charset="0"/>
                </a:rPr>
                <a:t>Revenue	$500k</a:t>
              </a:r>
            </a:p>
            <a:p>
              <a:pPr marL="457200"/>
              <a:r>
                <a:rPr lang="en-US" sz="1200" dirty="0">
                  <a:solidFill>
                    <a:schemeClr val="bg1"/>
                  </a:solidFill>
                  <a:cs typeface="Arial" panose="020B0604020202020204" pitchFamily="34" charset="0"/>
                </a:rPr>
                <a:t>Expenses	($300k)</a:t>
              </a:r>
            </a:p>
            <a:p>
              <a:pPr marL="457200"/>
              <a:r>
                <a:rPr lang="en-US" sz="1200" dirty="0">
                  <a:solidFill>
                    <a:schemeClr val="bg1"/>
                  </a:solidFill>
                  <a:cs typeface="Arial" panose="020B0604020202020204" pitchFamily="34" charset="0"/>
                </a:rPr>
                <a:t>Net income	</a:t>
              </a:r>
              <a:r>
                <a:rPr lang="en-US" sz="1200" dirty="0">
                  <a:solidFill>
                    <a:srgbClr val="FFE600"/>
                  </a:solidFill>
                  <a:cs typeface="Arial" panose="020B0604020202020204" pitchFamily="34" charset="0"/>
                </a:rPr>
                <a:t>$200k</a:t>
              </a:r>
            </a:p>
            <a:p>
              <a:pPr marL="457200"/>
              <a:r>
                <a:rPr lang="en-US" sz="1200" dirty="0">
                  <a:solidFill>
                    <a:schemeClr val="bg1"/>
                  </a:solidFill>
                  <a:cs typeface="Arial" panose="020B0604020202020204" pitchFamily="34" charset="0"/>
                </a:rPr>
                <a:t>Tax paid	$42k</a:t>
              </a:r>
            </a:p>
            <a:p>
              <a:pPr marL="457200"/>
              <a:r>
                <a:rPr lang="en-US" sz="1200" dirty="0">
                  <a:solidFill>
                    <a:schemeClr val="bg1"/>
                  </a:solidFill>
                  <a:cs typeface="Arial" panose="020B0604020202020204" pitchFamily="34" charset="0"/>
                </a:rPr>
                <a:t>Net		$158k</a:t>
              </a:r>
            </a:p>
          </p:txBody>
        </p:sp>
        <p:sp>
          <p:nvSpPr>
            <p:cNvPr id="13" name="Rectangle 12">
              <a:extLst>
                <a:ext uri="{FF2B5EF4-FFF2-40B4-BE49-F238E27FC236}">
                  <a16:creationId xmlns:a16="http://schemas.microsoft.com/office/drawing/2014/main" id="{CB8981E0-DC85-C8A2-3CA7-10AEE8A65757}"/>
                </a:ext>
              </a:extLst>
            </p:cNvPr>
            <p:cNvSpPr/>
            <p:nvPr/>
          </p:nvSpPr>
          <p:spPr>
            <a:xfrm>
              <a:off x="5318043" y="1836651"/>
              <a:ext cx="2676472" cy="1024217"/>
            </a:xfrm>
            <a:prstGeom prst="rect">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a:solidFill>
                    <a:srgbClr val="2E2E38"/>
                  </a:solidFill>
                  <a:cs typeface="Arial" panose="020B0604020202020204" pitchFamily="34" charset="0"/>
                </a:rPr>
                <a:t>Exempt organization has no flow-through</a:t>
              </a:r>
            </a:p>
            <a:p>
              <a:pPr algn="ctr"/>
              <a:r>
                <a:rPr lang="en-US" sz="1400" dirty="0">
                  <a:solidFill>
                    <a:srgbClr val="2E2E38"/>
                  </a:solidFill>
                  <a:cs typeface="Arial" panose="020B0604020202020204" pitchFamily="34" charset="0"/>
                </a:rPr>
                <a:t>tax-free dividend</a:t>
              </a:r>
            </a:p>
          </p:txBody>
        </p:sp>
        <p:sp>
          <p:nvSpPr>
            <p:cNvPr id="14" name="TextBox 13">
              <a:extLst>
                <a:ext uri="{FF2B5EF4-FFF2-40B4-BE49-F238E27FC236}">
                  <a16:creationId xmlns:a16="http://schemas.microsoft.com/office/drawing/2014/main" id="{F1179CBD-1DBE-5E3B-FF19-5ACBECA2E431}"/>
                </a:ext>
              </a:extLst>
            </p:cNvPr>
            <p:cNvSpPr txBox="1"/>
            <p:nvPr/>
          </p:nvSpPr>
          <p:spPr>
            <a:xfrm>
              <a:off x="6774287" y="3118337"/>
              <a:ext cx="391133" cy="193899"/>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en-US" sz="1200" dirty="0">
                  <a:solidFill>
                    <a:schemeClr val="bg1"/>
                  </a:solidFill>
                  <a:cs typeface="Arial" panose="020B0604020202020204" pitchFamily="34" charset="0"/>
                </a:rPr>
                <a:t>100%</a:t>
              </a:r>
            </a:p>
          </p:txBody>
        </p:sp>
        <p:sp>
          <p:nvSpPr>
            <p:cNvPr id="15" name="TextBox 14">
              <a:extLst>
                <a:ext uri="{FF2B5EF4-FFF2-40B4-BE49-F238E27FC236}">
                  <a16:creationId xmlns:a16="http://schemas.microsoft.com/office/drawing/2014/main" id="{19F40907-CC57-E0D5-32D5-B46C66DB5903}"/>
                </a:ext>
              </a:extLst>
            </p:cNvPr>
            <p:cNvSpPr txBox="1"/>
            <p:nvPr/>
          </p:nvSpPr>
          <p:spPr>
            <a:xfrm>
              <a:off x="2498448" y="2964818"/>
              <a:ext cx="391133" cy="193899"/>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en-US" sz="1200" dirty="0">
                  <a:solidFill>
                    <a:schemeClr val="bg1"/>
                  </a:solidFill>
                  <a:cs typeface="Arial" panose="020B0604020202020204" pitchFamily="34" charset="0"/>
                </a:rPr>
                <a:t>100%</a:t>
              </a:r>
            </a:p>
          </p:txBody>
        </p:sp>
      </p:grpSp>
      <p:sp>
        <p:nvSpPr>
          <p:cNvPr id="6" name="Slide Number Placeholder 4">
            <a:extLst>
              <a:ext uri="{FF2B5EF4-FFF2-40B4-BE49-F238E27FC236}">
                <a16:creationId xmlns:a16="http://schemas.microsoft.com/office/drawing/2014/main" id="{E3CB5F5C-2E23-7D97-B9B5-23C71A1F167E}"/>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20</a:t>
            </a:fld>
            <a:endParaRPr lang="en-US" dirty="0"/>
          </a:p>
        </p:txBody>
      </p:sp>
    </p:spTree>
    <p:extLst>
      <p:ext uri="{BB962C8B-B14F-4D97-AF65-F5344CB8AC3E}">
        <p14:creationId xmlns:p14="http://schemas.microsoft.com/office/powerpoint/2010/main" val="2983400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882304-9EF1-4096-8BAE-C4012C3C0ACD}"/>
              </a:ext>
            </a:extLst>
          </p:cNvPr>
          <p:cNvGrpSpPr/>
          <p:nvPr/>
        </p:nvGrpSpPr>
        <p:grpSpPr>
          <a:xfrm>
            <a:off x="3429000" y="2401063"/>
            <a:ext cx="5181600" cy="2446972"/>
            <a:chOff x="1905000" y="2205991"/>
            <a:chExt cx="5181600" cy="2446972"/>
          </a:xfrm>
        </p:grpSpPr>
        <p:sp>
          <p:nvSpPr>
            <p:cNvPr id="13324" name="Line 18"/>
            <p:cNvSpPr>
              <a:spLocks noChangeShapeType="1"/>
            </p:cNvSpPr>
            <p:nvPr/>
          </p:nvSpPr>
          <p:spPr bwMode="auto">
            <a:xfrm>
              <a:off x="4495800" y="3649980"/>
              <a:ext cx="0" cy="769620"/>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325" name="Line 19"/>
            <p:cNvSpPr>
              <a:spLocks noChangeShapeType="1"/>
            </p:cNvSpPr>
            <p:nvPr/>
          </p:nvSpPr>
          <p:spPr bwMode="auto">
            <a:xfrm>
              <a:off x="1905000" y="4419600"/>
              <a:ext cx="5181600" cy="0"/>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326" name="Line 20"/>
            <p:cNvSpPr>
              <a:spLocks noChangeShapeType="1"/>
            </p:cNvSpPr>
            <p:nvPr/>
          </p:nvSpPr>
          <p:spPr bwMode="auto">
            <a:xfrm>
              <a:off x="1905000" y="4424363"/>
              <a:ext cx="0" cy="228600"/>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327" name="Line 21"/>
            <p:cNvSpPr>
              <a:spLocks noChangeShapeType="1"/>
            </p:cNvSpPr>
            <p:nvPr/>
          </p:nvSpPr>
          <p:spPr bwMode="auto">
            <a:xfrm>
              <a:off x="3629025" y="4424363"/>
              <a:ext cx="0" cy="228600"/>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328" name="Line 22"/>
            <p:cNvSpPr>
              <a:spLocks noChangeShapeType="1"/>
            </p:cNvSpPr>
            <p:nvPr/>
          </p:nvSpPr>
          <p:spPr bwMode="auto">
            <a:xfrm>
              <a:off x="5372100" y="4424363"/>
              <a:ext cx="0" cy="228600"/>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329" name="Line 23"/>
            <p:cNvSpPr>
              <a:spLocks noChangeShapeType="1"/>
            </p:cNvSpPr>
            <p:nvPr/>
          </p:nvSpPr>
          <p:spPr bwMode="auto">
            <a:xfrm>
              <a:off x="7086600" y="4424363"/>
              <a:ext cx="0" cy="228600"/>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330" name="Line 24"/>
            <p:cNvSpPr>
              <a:spLocks noChangeShapeType="1"/>
            </p:cNvSpPr>
            <p:nvPr/>
          </p:nvSpPr>
          <p:spPr bwMode="auto">
            <a:xfrm>
              <a:off x="4495800" y="2205991"/>
              <a:ext cx="0" cy="846960"/>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331" name="Line 25"/>
            <p:cNvSpPr>
              <a:spLocks noChangeShapeType="1"/>
            </p:cNvSpPr>
            <p:nvPr/>
          </p:nvSpPr>
          <p:spPr bwMode="auto">
            <a:xfrm>
              <a:off x="1905000" y="2590800"/>
              <a:ext cx="5181600" cy="9525"/>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13334" name="Rectangle 17"/>
          <p:cNvSpPr>
            <a:spLocks noChangeArrowheads="1"/>
          </p:cNvSpPr>
          <p:nvPr/>
        </p:nvSpPr>
        <p:spPr bwMode="auto">
          <a:xfrm>
            <a:off x="7967663" y="4838509"/>
            <a:ext cx="1295400" cy="914400"/>
          </a:xfrm>
          <a:prstGeom prst="rect">
            <a:avLst/>
          </a:prstGeom>
          <a:solidFill>
            <a:srgbClr val="FFE6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latin typeface="+mn-lt"/>
            </a:endParaRPr>
          </a:p>
        </p:txBody>
      </p:sp>
      <p:sp>
        <p:nvSpPr>
          <p:cNvPr id="13333" name="Text Box 16"/>
          <p:cNvSpPr txBox="1">
            <a:spLocks noChangeArrowheads="1"/>
          </p:cNvSpPr>
          <p:nvPr/>
        </p:nvSpPr>
        <p:spPr bwMode="auto">
          <a:xfrm>
            <a:off x="8034338" y="5143309"/>
            <a:ext cx="1143000" cy="304800"/>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dirty="0">
                <a:solidFill>
                  <a:srgbClr val="2E2E38"/>
                </a:solidFill>
                <a:latin typeface="+mn-lt"/>
                <a:cs typeface="Arial" panose="020B0604020202020204" pitchFamily="34" charset="0"/>
              </a:rPr>
              <a:t>Subsidiary</a:t>
            </a:r>
          </a:p>
        </p:txBody>
      </p:sp>
      <p:sp>
        <p:nvSpPr>
          <p:cNvPr id="13316" name="Rectangle 4"/>
          <p:cNvSpPr>
            <a:spLocks noChangeArrowheads="1"/>
          </p:cNvSpPr>
          <p:nvPr/>
        </p:nvSpPr>
        <p:spPr bwMode="auto">
          <a:xfrm>
            <a:off x="5153026" y="1415111"/>
            <a:ext cx="1743075" cy="1112823"/>
          </a:xfrm>
          <a:prstGeom prst="rect">
            <a:avLst/>
          </a:prstGeom>
          <a:solidFill>
            <a:srgbClr val="FFE600"/>
          </a:solid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latin typeface="+mn-lt"/>
            </a:endParaRPr>
          </a:p>
        </p:txBody>
      </p:sp>
      <p:sp>
        <p:nvSpPr>
          <p:cNvPr id="13314" name="Rectangle 2"/>
          <p:cNvSpPr>
            <a:spLocks noGrp="1"/>
          </p:cNvSpPr>
          <p:nvPr>
            <p:ph type="title"/>
          </p:nvPr>
        </p:nvSpPr>
        <p:spPr>
          <a:xfrm>
            <a:off x="485523" y="382588"/>
            <a:ext cx="11224347" cy="638175"/>
          </a:xfrm>
        </p:spPr>
        <p:txBody>
          <a:bodyPr/>
          <a:lstStyle/>
          <a:p>
            <a:r>
              <a:rPr lang="en-US" altLang="en-US" dirty="0"/>
              <a:t>C corporation group structure</a:t>
            </a:r>
            <a:endParaRPr lang="en-US" altLang="en-US" strike="sngStrike" dirty="0">
              <a:solidFill>
                <a:srgbClr val="FF0000"/>
              </a:solidFill>
            </a:endParaRPr>
          </a:p>
        </p:txBody>
      </p:sp>
      <p:sp>
        <p:nvSpPr>
          <p:cNvPr id="13315" name="Text Box 3"/>
          <p:cNvSpPr txBox="1">
            <a:spLocks noChangeArrowheads="1"/>
          </p:cNvSpPr>
          <p:nvPr/>
        </p:nvSpPr>
        <p:spPr bwMode="auto">
          <a:xfrm>
            <a:off x="5238750" y="1533787"/>
            <a:ext cx="156209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dirty="0">
                <a:solidFill>
                  <a:srgbClr val="2E2E38"/>
                </a:solidFill>
                <a:latin typeface="+mn-lt"/>
                <a:cs typeface="Arial" panose="020B0604020202020204" pitchFamily="34" charset="0"/>
              </a:rPr>
              <a:t>Exempt organization</a:t>
            </a:r>
            <a:br>
              <a:rPr lang="en-US" altLang="en-US" dirty="0">
                <a:solidFill>
                  <a:srgbClr val="2E2E38"/>
                </a:solidFill>
                <a:latin typeface="+mn-lt"/>
                <a:cs typeface="Arial" panose="020B0604020202020204" pitchFamily="34" charset="0"/>
              </a:rPr>
            </a:br>
            <a:r>
              <a:rPr lang="en-US" altLang="en-US" sz="1400" dirty="0">
                <a:solidFill>
                  <a:srgbClr val="2E2E38"/>
                </a:solidFill>
                <a:latin typeface="+mn-lt"/>
                <a:cs typeface="Arial" panose="020B0604020202020204" pitchFamily="34" charset="0"/>
              </a:rPr>
              <a:t>$1m revenue</a:t>
            </a:r>
            <a:endParaRPr lang="en-US" altLang="en-US" sz="1100" dirty="0">
              <a:solidFill>
                <a:srgbClr val="2E2E38"/>
              </a:solidFill>
              <a:latin typeface="+mn-lt"/>
              <a:cs typeface="Arial" panose="020B0604020202020204" pitchFamily="34" charset="0"/>
            </a:endParaRPr>
          </a:p>
        </p:txBody>
      </p:sp>
      <p:sp>
        <p:nvSpPr>
          <p:cNvPr id="13317" name="Text Box 5"/>
          <p:cNvSpPr txBox="1">
            <a:spLocks noChangeArrowheads="1"/>
          </p:cNvSpPr>
          <p:nvPr/>
        </p:nvSpPr>
        <p:spPr bwMode="auto">
          <a:xfrm>
            <a:off x="4800600" y="3033522"/>
            <a:ext cx="2438400" cy="1253490"/>
          </a:xfrm>
          <a:prstGeom prst="rect">
            <a:avLst/>
          </a:prstGeom>
          <a:solidFill>
            <a:srgbClr val="FFE600"/>
          </a:solidFill>
          <a:ln w="9525">
            <a:noFill/>
            <a:miter lim="800000"/>
            <a:headEnd/>
            <a:tailEnd/>
          </a:ln>
          <a:effectLst/>
        </p:spPr>
        <p:txBody>
          <a:bodyPr anchor="ctr">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dirty="0">
                <a:solidFill>
                  <a:srgbClr val="2E2E38"/>
                </a:solidFill>
                <a:latin typeface="+mn-lt"/>
                <a:cs typeface="Arial" panose="020B0604020202020204" pitchFamily="34" charset="0"/>
              </a:rPr>
              <a:t>For-profit</a:t>
            </a:r>
            <a:br>
              <a:rPr lang="en-US" altLang="en-US" dirty="0">
                <a:solidFill>
                  <a:srgbClr val="2E2E38"/>
                </a:solidFill>
                <a:latin typeface="+mn-lt"/>
                <a:cs typeface="Arial" panose="020B0604020202020204" pitchFamily="34" charset="0"/>
              </a:rPr>
            </a:br>
            <a:r>
              <a:rPr lang="en-US" altLang="en-US" dirty="0">
                <a:solidFill>
                  <a:srgbClr val="2E2E38"/>
                </a:solidFill>
                <a:latin typeface="+mn-lt"/>
                <a:cs typeface="Arial" panose="020B0604020202020204" pitchFamily="34" charset="0"/>
              </a:rPr>
              <a:t>C corporation</a:t>
            </a:r>
          </a:p>
          <a:p>
            <a:pPr algn="ctr" eaLnBrk="1" hangingPunct="1"/>
            <a:r>
              <a:rPr lang="en-US" altLang="en-US" sz="1400" dirty="0">
                <a:solidFill>
                  <a:srgbClr val="2E2E38"/>
                </a:solidFill>
                <a:latin typeface="+mn-lt"/>
                <a:cs typeface="Arial" panose="020B0604020202020204" pitchFamily="34" charset="0"/>
              </a:rPr>
              <a:t>$100m revenue</a:t>
            </a:r>
          </a:p>
        </p:txBody>
      </p:sp>
      <p:sp>
        <p:nvSpPr>
          <p:cNvPr id="13318" name="Rectangle 6"/>
          <p:cNvSpPr>
            <a:spLocks noChangeArrowheads="1"/>
          </p:cNvSpPr>
          <p:nvPr/>
        </p:nvSpPr>
        <p:spPr bwMode="auto">
          <a:xfrm>
            <a:off x="4800600" y="3105912"/>
            <a:ext cx="2514600" cy="1031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latin typeface="+mn-lt"/>
            </a:endParaRPr>
          </a:p>
        </p:txBody>
      </p:sp>
      <p:sp>
        <p:nvSpPr>
          <p:cNvPr id="13338" name="Rectangle 9"/>
          <p:cNvSpPr>
            <a:spLocks noChangeArrowheads="1"/>
          </p:cNvSpPr>
          <p:nvPr/>
        </p:nvSpPr>
        <p:spPr bwMode="auto">
          <a:xfrm>
            <a:off x="2795588" y="4840892"/>
            <a:ext cx="1347787" cy="909637"/>
          </a:xfrm>
          <a:prstGeom prst="rect">
            <a:avLst/>
          </a:prstGeom>
          <a:solidFill>
            <a:srgbClr val="FFE6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latin typeface="+mn-lt"/>
            </a:endParaRPr>
          </a:p>
        </p:txBody>
      </p:sp>
      <p:sp>
        <p:nvSpPr>
          <p:cNvPr id="13337" name="Text Box 8"/>
          <p:cNvSpPr txBox="1">
            <a:spLocks noChangeArrowheads="1"/>
          </p:cNvSpPr>
          <p:nvPr/>
        </p:nvSpPr>
        <p:spPr bwMode="auto">
          <a:xfrm>
            <a:off x="2864958" y="5139365"/>
            <a:ext cx="1189224" cy="312688"/>
          </a:xfrm>
          <a:prstGeom prst="rect">
            <a:avLst/>
          </a:prstGeom>
          <a:noFill/>
          <a:ln w="9525">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dirty="0">
                <a:solidFill>
                  <a:srgbClr val="2E2E38"/>
                </a:solidFill>
                <a:latin typeface="+mn-lt"/>
                <a:cs typeface="Arial" panose="020B0604020202020204" pitchFamily="34" charset="0"/>
              </a:rPr>
              <a:t>Subsidiary</a:t>
            </a:r>
          </a:p>
        </p:txBody>
      </p:sp>
      <p:sp>
        <p:nvSpPr>
          <p:cNvPr id="13321" name="Rectangle 11"/>
          <p:cNvSpPr>
            <a:spLocks noChangeArrowheads="1"/>
          </p:cNvSpPr>
          <p:nvPr/>
        </p:nvSpPr>
        <p:spPr bwMode="auto">
          <a:xfrm>
            <a:off x="4505325" y="4838509"/>
            <a:ext cx="1295400" cy="914400"/>
          </a:xfrm>
          <a:prstGeom prst="rect">
            <a:avLst/>
          </a:prstGeom>
          <a:solidFill>
            <a:srgbClr val="FFE600"/>
          </a:solid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latin typeface="+mn-lt"/>
            </a:endParaRPr>
          </a:p>
        </p:txBody>
      </p:sp>
      <p:sp>
        <p:nvSpPr>
          <p:cNvPr id="13320" name="Text Box 10"/>
          <p:cNvSpPr txBox="1">
            <a:spLocks noChangeArrowheads="1"/>
          </p:cNvSpPr>
          <p:nvPr/>
        </p:nvSpPr>
        <p:spPr bwMode="auto">
          <a:xfrm>
            <a:off x="4572000" y="5143309"/>
            <a:ext cx="1143000" cy="304800"/>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dirty="0">
                <a:solidFill>
                  <a:srgbClr val="2E2E38"/>
                </a:solidFill>
                <a:latin typeface="+mn-lt"/>
                <a:cs typeface="Arial" panose="020B0604020202020204" pitchFamily="34" charset="0"/>
              </a:rPr>
              <a:t>Subsidiary</a:t>
            </a:r>
          </a:p>
        </p:txBody>
      </p:sp>
      <p:sp>
        <p:nvSpPr>
          <p:cNvPr id="13336" name="Rectangle 14"/>
          <p:cNvSpPr>
            <a:spLocks noChangeArrowheads="1"/>
          </p:cNvSpPr>
          <p:nvPr/>
        </p:nvSpPr>
        <p:spPr bwMode="auto">
          <a:xfrm>
            <a:off x="6243638" y="4838509"/>
            <a:ext cx="1295400" cy="914400"/>
          </a:xfrm>
          <a:prstGeom prst="rect">
            <a:avLst/>
          </a:prstGeom>
          <a:solidFill>
            <a:srgbClr val="FFE6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latin typeface="+mn-lt"/>
            </a:endParaRPr>
          </a:p>
        </p:txBody>
      </p:sp>
      <p:sp>
        <p:nvSpPr>
          <p:cNvPr id="13332" name="Text Box 26"/>
          <p:cNvSpPr txBox="1">
            <a:spLocks noChangeArrowheads="1"/>
          </p:cNvSpPr>
          <p:nvPr/>
        </p:nvSpPr>
        <p:spPr bwMode="auto">
          <a:xfrm>
            <a:off x="6324600" y="5143309"/>
            <a:ext cx="1143000" cy="304800"/>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dirty="0">
                <a:solidFill>
                  <a:srgbClr val="2E2E38"/>
                </a:solidFill>
                <a:latin typeface="+mn-lt"/>
                <a:cs typeface="Arial" panose="020B0604020202020204" pitchFamily="34" charset="0"/>
              </a:rPr>
              <a:t>Subsidiary</a:t>
            </a:r>
          </a:p>
        </p:txBody>
      </p:sp>
      <p:sp>
        <p:nvSpPr>
          <p:cNvPr id="4" name="Slide Number Placeholder 4">
            <a:extLst>
              <a:ext uri="{FF2B5EF4-FFF2-40B4-BE49-F238E27FC236}">
                <a16:creationId xmlns:a16="http://schemas.microsoft.com/office/drawing/2014/main" id="{55DF5C3A-7CA3-CF56-516F-628A3462CF2A}"/>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21</a:t>
            </a:fld>
            <a:endParaRPr lang="en-US" dirty="0"/>
          </a:p>
        </p:txBody>
      </p:sp>
    </p:spTree>
    <p:extLst>
      <p:ext uri="{BB962C8B-B14F-4D97-AF65-F5344CB8AC3E}">
        <p14:creationId xmlns:p14="http://schemas.microsoft.com/office/powerpoint/2010/main" val="2303799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Choice of entity considerations</a:t>
            </a:r>
            <a:br>
              <a:rPr lang="en-US" dirty="0"/>
            </a:br>
            <a:br>
              <a:rPr lang="en-US" dirty="0"/>
            </a:br>
            <a:endParaRPr lang="en-US" dirty="0"/>
          </a:p>
        </p:txBody>
      </p:sp>
      <p:sp>
        <p:nvSpPr>
          <p:cNvPr id="3" name="Content Placeholder 2"/>
          <p:cNvSpPr>
            <a:spLocks noGrp="1"/>
          </p:cNvSpPr>
          <p:nvPr>
            <p:ph sz="quarter" idx="16"/>
          </p:nvPr>
        </p:nvSpPr>
        <p:spPr>
          <a:xfrm>
            <a:off x="485521" y="1411287"/>
            <a:ext cx="11224800" cy="4638675"/>
          </a:xfrm>
        </p:spPr>
        <p:txBody>
          <a:bodyPr/>
          <a:lstStyle/>
          <a:p>
            <a:r>
              <a:rPr lang="en-US" dirty="0"/>
              <a:t>Related vs. unrelated activity</a:t>
            </a:r>
          </a:p>
          <a:p>
            <a:r>
              <a:rPr lang="en-US" dirty="0"/>
              <a:t>Size (or expected size) of activity</a:t>
            </a:r>
          </a:p>
          <a:p>
            <a:r>
              <a:rPr lang="en-US" dirty="0"/>
              <a:t>Limitations on liability</a:t>
            </a:r>
          </a:p>
          <a:p>
            <a:r>
              <a:rPr lang="en-US" dirty="0"/>
              <a:t>Governance</a:t>
            </a:r>
          </a:p>
          <a:p>
            <a:r>
              <a:rPr lang="en-US" dirty="0"/>
              <a:t>Independence and culture</a:t>
            </a:r>
          </a:p>
          <a:p>
            <a:r>
              <a:rPr lang="en-US" dirty="0"/>
              <a:t>Attracting and compensating employees</a:t>
            </a:r>
          </a:p>
          <a:p>
            <a:r>
              <a:rPr lang="en-US" dirty="0"/>
              <a:t>Public perception</a:t>
            </a:r>
          </a:p>
          <a:p>
            <a:r>
              <a:rPr lang="en-US" dirty="0"/>
              <a:t>Future partners and investors</a:t>
            </a:r>
          </a:p>
          <a:p>
            <a:r>
              <a:rPr lang="en-US" dirty="0"/>
              <a:t>Costs (both $ and time) of forming and maintaining multiple entities</a:t>
            </a:r>
          </a:p>
          <a:p>
            <a:r>
              <a:rPr lang="en-US" dirty="0"/>
              <a:t>Exit strategies (discussed in more detail later)</a:t>
            </a:r>
            <a:endParaRPr lang="en-GB" dirty="0"/>
          </a:p>
        </p:txBody>
      </p:sp>
      <p:sp>
        <p:nvSpPr>
          <p:cNvPr id="5" name="Slide Number Placeholder 4">
            <a:extLst>
              <a:ext uri="{FF2B5EF4-FFF2-40B4-BE49-F238E27FC236}">
                <a16:creationId xmlns:a16="http://schemas.microsoft.com/office/drawing/2014/main" id="{92211685-E6AD-2696-116F-319D97EAFEE5}"/>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22</a:t>
            </a:fld>
            <a:endParaRPr lang="en-US" dirty="0"/>
          </a:p>
        </p:txBody>
      </p:sp>
    </p:spTree>
    <p:extLst>
      <p:ext uri="{BB962C8B-B14F-4D97-AF65-F5344CB8AC3E}">
        <p14:creationId xmlns:p14="http://schemas.microsoft.com/office/powerpoint/2010/main" val="2050381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Related-activity entity choices</a:t>
            </a:r>
            <a:br>
              <a:rPr lang="en-US" dirty="0"/>
            </a:br>
            <a:endParaRPr lang="en-US" dirty="0"/>
          </a:p>
        </p:txBody>
      </p:sp>
      <p:sp>
        <p:nvSpPr>
          <p:cNvPr id="3" name="Content Placeholder 2"/>
          <p:cNvSpPr>
            <a:spLocks noGrp="1"/>
          </p:cNvSpPr>
          <p:nvPr>
            <p:ph sz="quarter" idx="16"/>
          </p:nvPr>
        </p:nvSpPr>
        <p:spPr>
          <a:xfrm>
            <a:off x="485521" y="1411287"/>
            <a:ext cx="11224800" cy="4638675"/>
          </a:xfrm>
        </p:spPr>
        <p:txBody>
          <a:bodyPr/>
          <a:lstStyle/>
          <a:p>
            <a:r>
              <a:rPr lang="en-US" dirty="0"/>
              <a:t>Operate in existing exempt organization</a:t>
            </a:r>
          </a:p>
          <a:p>
            <a:r>
              <a:rPr lang="en-US" dirty="0"/>
              <a:t>Operate a separate entity for liability protection, governance and/or independence:</a:t>
            </a:r>
          </a:p>
          <a:p>
            <a:pPr lvl="1"/>
            <a:r>
              <a:rPr lang="en-US" dirty="0"/>
              <a:t>Section 501(c)(3) organization:</a:t>
            </a:r>
          </a:p>
          <a:p>
            <a:pPr lvl="2">
              <a:spcBef>
                <a:spcPts val="400"/>
              </a:spcBef>
              <a:spcAft>
                <a:spcPts val="400"/>
              </a:spcAft>
            </a:pPr>
            <a:r>
              <a:rPr lang="en-US" dirty="0"/>
              <a:t>Stand-alone public charity or supporting organization</a:t>
            </a:r>
          </a:p>
          <a:p>
            <a:pPr lvl="1"/>
            <a:r>
              <a:rPr lang="en-US" dirty="0"/>
              <a:t>Single-member LLC (disregarded)</a:t>
            </a:r>
          </a:p>
          <a:p>
            <a:pPr lvl="1"/>
            <a:r>
              <a:rPr lang="en-US" dirty="0"/>
              <a:t>Other Section 501(c) organization:</a:t>
            </a:r>
          </a:p>
          <a:p>
            <a:pPr lvl="2">
              <a:spcBef>
                <a:spcPts val="400"/>
              </a:spcBef>
              <a:spcAft>
                <a:spcPts val="400"/>
              </a:spcAft>
            </a:pPr>
            <a:r>
              <a:rPr lang="en-US" dirty="0"/>
              <a:t>For example: Section 501(c)(2) title holding company or Section 501(c)(4) social welfare organization</a:t>
            </a:r>
          </a:p>
          <a:p>
            <a:r>
              <a:rPr lang="en-US" dirty="0"/>
              <a:t>Generally, a taxable corporation would not be used for related activities</a:t>
            </a:r>
            <a:endParaRPr lang="en-GB" dirty="0"/>
          </a:p>
        </p:txBody>
      </p:sp>
      <p:sp>
        <p:nvSpPr>
          <p:cNvPr id="5" name="Slide Number Placeholder 4">
            <a:extLst>
              <a:ext uri="{FF2B5EF4-FFF2-40B4-BE49-F238E27FC236}">
                <a16:creationId xmlns:a16="http://schemas.microsoft.com/office/drawing/2014/main" id="{AC2F9721-942D-EF81-9CC8-10C0BA9F093F}"/>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23</a:t>
            </a:fld>
            <a:endParaRPr lang="en-US" dirty="0"/>
          </a:p>
        </p:txBody>
      </p:sp>
    </p:spTree>
    <p:extLst>
      <p:ext uri="{BB962C8B-B14F-4D97-AF65-F5344CB8AC3E}">
        <p14:creationId xmlns:p14="http://schemas.microsoft.com/office/powerpoint/2010/main" val="1437516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Single-member LLCs vs. Section 501(c)(3) organizations</a:t>
            </a:r>
            <a:br>
              <a:rPr lang="en-US" dirty="0"/>
            </a:br>
            <a:endParaRPr lang="en-US" dirty="0"/>
          </a:p>
        </p:txBody>
      </p:sp>
      <p:sp>
        <p:nvSpPr>
          <p:cNvPr id="3" name="Content Placeholder 2"/>
          <p:cNvSpPr>
            <a:spLocks noGrp="1"/>
          </p:cNvSpPr>
          <p:nvPr>
            <p:ph sz="quarter" idx="16"/>
          </p:nvPr>
        </p:nvSpPr>
        <p:spPr>
          <a:xfrm>
            <a:off x="485521" y="1411287"/>
            <a:ext cx="11224800" cy="4638675"/>
          </a:xfrm>
        </p:spPr>
        <p:txBody>
          <a:bodyPr/>
          <a:lstStyle/>
          <a:p>
            <a:r>
              <a:rPr lang="en-US" dirty="0"/>
              <a:t>Single-member LLC provides liability protection, separate governance and/or independence: </a:t>
            </a:r>
          </a:p>
          <a:p>
            <a:pPr lvl="1"/>
            <a:r>
              <a:rPr lang="en-US" dirty="0"/>
              <a:t>No separate application (if disregarded)</a:t>
            </a:r>
          </a:p>
          <a:p>
            <a:r>
              <a:rPr lang="en-US" dirty="0"/>
              <a:t>Contributions to disregarded single-member LLC are eligible for charitable contribution deductions:</a:t>
            </a:r>
          </a:p>
          <a:p>
            <a:pPr lvl="1"/>
            <a:r>
              <a:rPr lang="en-US" dirty="0"/>
              <a:t>IRS Notice 2012-52</a:t>
            </a:r>
          </a:p>
          <a:p>
            <a:pPr lvl="1"/>
            <a:r>
              <a:rPr lang="en-US" dirty="0"/>
              <a:t>However, can create issues for donors and grantors</a:t>
            </a:r>
          </a:p>
          <a:p>
            <a:r>
              <a:rPr lang="en-US" dirty="0"/>
              <a:t>State and local sales and property tax exemption:</a:t>
            </a:r>
          </a:p>
          <a:p>
            <a:pPr lvl="1"/>
            <a:r>
              <a:rPr lang="en-US" dirty="0"/>
              <a:t>Varies by state, but generally this is a disadvantage to using an LLC</a:t>
            </a:r>
            <a:endParaRPr lang="en-GB" dirty="0"/>
          </a:p>
        </p:txBody>
      </p:sp>
      <p:sp>
        <p:nvSpPr>
          <p:cNvPr id="5" name="Slide Number Placeholder 4">
            <a:extLst>
              <a:ext uri="{FF2B5EF4-FFF2-40B4-BE49-F238E27FC236}">
                <a16:creationId xmlns:a16="http://schemas.microsoft.com/office/drawing/2014/main" id="{2F22AEB4-9950-473A-CC8D-E8CC252207C3}"/>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24</a:t>
            </a:fld>
            <a:endParaRPr lang="en-US" dirty="0"/>
          </a:p>
        </p:txBody>
      </p:sp>
    </p:spTree>
    <p:extLst>
      <p:ext uri="{BB962C8B-B14F-4D97-AF65-F5344CB8AC3E}">
        <p14:creationId xmlns:p14="http://schemas.microsoft.com/office/powerpoint/2010/main" val="2210653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Unrelated activity entity choices</a:t>
            </a:r>
            <a:br>
              <a:rPr lang="en-US" dirty="0"/>
            </a:br>
            <a:endParaRPr lang="en-US" dirty="0"/>
          </a:p>
        </p:txBody>
      </p:sp>
      <p:sp>
        <p:nvSpPr>
          <p:cNvPr id="3" name="Content Placeholder 2"/>
          <p:cNvSpPr>
            <a:spLocks noGrp="1"/>
          </p:cNvSpPr>
          <p:nvPr>
            <p:ph sz="quarter" idx="16"/>
          </p:nvPr>
        </p:nvSpPr>
        <p:spPr>
          <a:xfrm>
            <a:off x="485521" y="1411287"/>
            <a:ext cx="11224800" cy="4638675"/>
          </a:xfrm>
        </p:spPr>
        <p:txBody>
          <a:bodyPr/>
          <a:lstStyle/>
          <a:p>
            <a:r>
              <a:rPr lang="en-US" dirty="0"/>
              <a:t>Operate in existing exempt organization:</a:t>
            </a:r>
          </a:p>
          <a:p>
            <a:pPr lvl="1"/>
            <a:r>
              <a:rPr lang="en-US" dirty="0"/>
              <a:t>How much is too much?</a:t>
            </a:r>
          </a:p>
          <a:p>
            <a:r>
              <a:rPr lang="en-US" dirty="0"/>
              <a:t>Separate for liability protection, governance and/or independence:</a:t>
            </a:r>
          </a:p>
          <a:p>
            <a:pPr lvl="1"/>
            <a:r>
              <a:rPr lang="en-US" dirty="0"/>
              <a:t>Single-member LLC (disregarded)</a:t>
            </a:r>
          </a:p>
          <a:p>
            <a:pPr lvl="1"/>
            <a:r>
              <a:rPr lang="en-US" dirty="0"/>
              <a:t>Taxable corporation:</a:t>
            </a:r>
          </a:p>
          <a:p>
            <a:pPr lvl="2"/>
            <a:r>
              <a:rPr lang="en-US" dirty="0"/>
              <a:t>Protects exempt status</a:t>
            </a:r>
          </a:p>
          <a:p>
            <a:pPr lvl="2"/>
            <a:r>
              <a:rPr lang="en-US" dirty="0"/>
              <a:t>Requires separate tax return</a:t>
            </a:r>
            <a:endParaRPr lang="en-GB" dirty="0"/>
          </a:p>
        </p:txBody>
      </p:sp>
      <p:sp>
        <p:nvSpPr>
          <p:cNvPr id="5" name="Slide Number Placeholder 4">
            <a:extLst>
              <a:ext uri="{FF2B5EF4-FFF2-40B4-BE49-F238E27FC236}">
                <a16:creationId xmlns:a16="http://schemas.microsoft.com/office/drawing/2014/main" id="{180FD130-967F-BA3C-24F0-411B90B7DE76}"/>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25</a:t>
            </a:fld>
            <a:endParaRPr lang="en-US" dirty="0"/>
          </a:p>
        </p:txBody>
      </p:sp>
    </p:spTree>
    <p:extLst>
      <p:ext uri="{BB962C8B-B14F-4D97-AF65-F5344CB8AC3E}">
        <p14:creationId xmlns:p14="http://schemas.microsoft.com/office/powerpoint/2010/main" val="2907888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0D10403-CF70-4B3E-B574-3B2F0E1A264C}"/>
              </a:ext>
            </a:extLst>
          </p:cNvPr>
          <p:cNvGrpSpPr/>
          <p:nvPr/>
        </p:nvGrpSpPr>
        <p:grpSpPr>
          <a:xfrm>
            <a:off x="3287714" y="1682116"/>
            <a:ext cx="5334000" cy="3362325"/>
            <a:chOff x="1879600" y="1682115"/>
            <a:chExt cx="5334000" cy="3362325"/>
          </a:xfrm>
        </p:grpSpPr>
        <p:sp>
          <p:nvSpPr>
            <p:cNvPr id="19458" name="Text Box 3"/>
            <p:cNvSpPr txBox="1">
              <a:spLocks noChangeArrowheads="1"/>
            </p:cNvSpPr>
            <p:nvPr/>
          </p:nvSpPr>
          <p:spPr bwMode="auto">
            <a:xfrm>
              <a:off x="3022600" y="1682115"/>
              <a:ext cx="3048000" cy="847725"/>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2E2E38"/>
                  </a:solidFill>
                  <a:latin typeface="+mn-lt"/>
                  <a:cs typeface="Arial" panose="020B0604020202020204" pitchFamily="34" charset="0"/>
                </a:rPr>
                <a:t>Exempt organization</a:t>
              </a:r>
            </a:p>
          </p:txBody>
        </p:sp>
        <p:sp>
          <p:nvSpPr>
            <p:cNvPr id="19459" name="Text Box 4"/>
            <p:cNvSpPr txBox="1">
              <a:spLocks noChangeArrowheads="1"/>
            </p:cNvSpPr>
            <p:nvPr/>
          </p:nvSpPr>
          <p:spPr bwMode="auto">
            <a:xfrm>
              <a:off x="3022600" y="2910840"/>
              <a:ext cx="3048000" cy="838200"/>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2E2E38"/>
                  </a:solidFill>
                  <a:latin typeface="+mn-lt"/>
                  <a:cs typeface="Arial" panose="020B0604020202020204" pitchFamily="34" charset="0"/>
                </a:rPr>
                <a:t>For-profit (FP) holding company</a:t>
              </a:r>
            </a:p>
          </p:txBody>
        </p:sp>
        <p:sp>
          <p:nvSpPr>
            <p:cNvPr id="19460" name="Text Box 5"/>
            <p:cNvSpPr txBox="1">
              <a:spLocks noChangeArrowheads="1"/>
            </p:cNvSpPr>
            <p:nvPr/>
          </p:nvSpPr>
          <p:spPr bwMode="auto">
            <a:xfrm>
              <a:off x="1879600" y="4130040"/>
              <a:ext cx="1524000" cy="914400"/>
            </a:xfrm>
            <a:prstGeom prst="rect">
              <a:avLst/>
            </a:prstGeom>
            <a:solidFill>
              <a:srgbClr val="FFE600"/>
            </a:solidFill>
            <a:ln w="9525">
              <a:noFill/>
              <a:miter lim="800000"/>
              <a:headEnd/>
              <a:tailEnd/>
            </a:ln>
            <a:effectLst/>
          </p:spPr>
          <p:txBody>
            <a:bodyPr lIns="0" tIns="0" rIns="0" bIns="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1400" dirty="0">
                  <a:solidFill>
                    <a:srgbClr val="2E2E38"/>
                  </a:solidFill>
                  <a:latin typeface="+mn-lt"/>
                  <a:cs typeface="Arial" panose="020B0604020202020204" pitchFamily="34" charset="0"/>
                </a:rPr>
                <a:t>Activity 1</a:t>
              </a:r>
            </a:p>
          </p:txBody>
        </p:sp>
        <p:sp>
          <p:nvSpPr>
            <p:cNvPr id="19461" name="Text Box 6"/>
            <p:cNvSpPr txBox="1">
              <a:spLocks noChangeArrowheads="1"/>
            </p:cNvSpPr>
            <p:nvPr/>
          </p:nvSpPr>
          <p:spPr bwMode="auto">
            <a:xfrm>
              <a:off x="3784600" y="4130040"/>
              <a:ext cx="1524000" cy="914400"/>
            </a:xfrm>
            <a:prstGeom prst="rect">
              <a:avLst/>
            </a:prstGeom>
            <a:solidFill>
              <a:srgbClr val="FFE600"/>
            </a:solidFill>
            <a:ln w="9525">
              <a:noFill/>
              <a:miter lim="800000"/>
              <a:headEnd/>
              <a:tailEnd/>
            </a:ln>
            <a:effectLst/>
          </p:spPr>
          <p:txBody>
            <a:bodyPr lIns="0" tIns="0" rIns="0" bIns="0" anchor="ctr"/>
            <a:lstStyle>
              <a:defPPr>
                <a:defRPr lang="en-US"/>
              </a:defPPr>
              <a:lvl1pPr algn="ctr">
                <a:spcBef>
                  <a:spcPct val="50000"/>
                </a:spcBef>
                <a:defRPr sz="1400" b="1">
                  <a:solidFill>
                    <a:srgbClr val="2E2E38"/>
                  </a:solidFill>
                  <a:latin typeface="Arial" panose="020B0604020202020204" pitchFamily="34" charset="0"/>
                  <a:cs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n-US" altLang="en-US" b="0" dirty="0">
                  <a:latin typeface="+mn-lt"/>
                </a:rPr>
                <a:t>Activity 2</a:t>
              </a:r>
            </a:p>
          </p:txBody>
        </p:sp>
        <p:cxnSp>
          <p:nvCxnSpPr>
            <p:cNvPr id="19462" name="AutoShape 7"/>
            <p:cNvCxnSpPr>
              <a:cxnSpLocks noChangeShapeType="1"/>
              <a:stCxn id="19458" idx="2"/>
              <a:endCxn id="19459" idx="0"/>
            </p:cNvCxnSpPr>
            <p:nvPr/>
          </p:nvCxnSpPr>
          <p:spPr bwMode="auto">
            <a:xfrm>
              <a:off x="4546600" y="2529840"/>
              <a:ext cx="0" cy="381000"/>
            </a:xfrm>
            <a:prstGeom prst="straightConnector1">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63" name="AutoShape 8"/>
            <p:cNvCxnSpPr>
              <a:cxnSpLocks noChangeShapeType="1"/>
              <a:stCxn id="19461" idx="0"/>
              <a:endCxn id="19459" idx="2"/>
            </p:cNvCxnSpPr>
            <p:nvPr/>
          </p:nvCxnSpPr>
          <p:spPr bwMode="auto">
            <a:xfrm flipV="1">
              <a:off x="4546600" y="3749040"/>
              <a:ext cx="0" cy="381000"/>
            </a:xfrm>
            <a:prstGeom prst="straightConnector1">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64" name="Text Box 9"/>
            <p:cNvSpPr txBox="1">
              <a:spLocks noChangeArrowheads="1"/>
            </p:cNvSpPr>
            <p:nvPr/>
          </p:nvSpPr>
          <p:spPr bwMode="auto">
            <a:xfrm>
              <a:off x="5689600" y="4130040"/>
              <a:ext cx="1524000" cy="914400"/>
            </a:xfrm>
            <a:prstGeom prst="rect">
              <a:avLst/>
            </a:prstGeom>
            <a:solidFill>
              <a:srgbClr val="FFE600"/>
            </a:solidFill>
            <a:ln w="9525">
              <a:noFill/>
              <a:miter lim="800000"/>
              <a:headEnd/>
              <a:tailEnd/>
            </a:ln>
            <a:effectLst/>
          </p:spPr>
          <p:txBody>
            <a:bodyPr lIns="0" tIns="0" rIns="0" bIns="0" anchor="ctr"/>
            <a:lstStyle>
              <a:defPPr>
                <a:defRPr lang="en-US"/>
              </a:defPPr>
              <a:lvl1pPr algn="ctr">
                <a:spcBef>
                  <a:spcPct val="50000"/>
                </a:spcBef>
                <a:defRPr sz="1400" b="1">
                  <a:solidFill>
                    <a:srgbClr val="2E2E38"/>
                  </a:solidFill>
                  <a:latin typeface="Arial" panose="020B0604020202020204" pitchFamily="34" charset="0"/>
                  <a:cs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n-US" altLang="en-US" b="0" dirty="0">
                  <a:latin typeface="+mn-lt"/>
                </a:rPr>
                <a:t>Activity 3</a:t>
              </a:r>
            </a:p>
          </p:txBody>
        </p:sp>
        <p:cxnSp>
          <p:nvCxnSpPr>
            <p:cNvPr id="19465" name="AutoShape 10"/>
            <p:cNvCxnSpPr>
              <a:cxnSpLocks noChangeShapeType="1"/>
              <a:stCxn id="19459" idx="2"/>
              <a:endCxn id="19460" idx="0"/>
            </p:cNvCxnSpPr>
            <p:nvPr/>
          </p:nvCxnSpPr>
          <p:spPr bwMode="auto">
            <a:xfrm rot="5400000">
              <a:off x="3403600" y="2987040"/>
              <a:ext cx="381000" cy="1905000"/>
            </a:xfrm>
            <a:prstGeom prst="bentConnector3">
              <a:avLst>
                <a:gd name="adj1" fmla="val 50000"/>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66" name="AutoShape 11"/>
            <p:cNvCxnSpPr>
              <a:cxnSpLocks noChangeShapeType="1"/>
              <a:stCxn id="19459" idx="2"/>
              <a:endCxn id="19464" idx="0"/>
            </p:cNvCxnSpPr>
            <p:nvPr/>
          </p:nvCxnSpPr>
          <p:spPr bwMode="auto">
            <a:xfrm rot="16200000" flipH="1">
              <a:off x="5308600" y="2987040"/>
              <a:ext cx="381000" cy="1905000"/>
            </a:xfrm>
            <a:prstGeom prst="bentConnector3">
              <a:avLst>
                <a:gd name="adj1" fmla="val 50000"/>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68" name="Line 13"/>
            <p:cNvSpPr>
              <a:spLocks noChangeShapeType="1"/>
            </p:cNvSpPr>
            <p:nvPr/>
          </p:nvSpPr>
          <p:spPr bwMode="auto">
            <a:xfrm>
              <a:off x="2794000" y="2682240"/>
              <a:ext cx="3505200" cy="0"/>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19469" name="Title Placeholder 1"/>
          <p:cNvSpPr>
            <a:spLocks noGrp="1"/>
          </p:cNvSpPr>
          <p:nvPr>
            <p:ph type="title"/>
          </p:nvPr>
        </p:nvSpPr>
        <p:spPr>
          <a:xfrm>
            <a:off x="485523" y="382588"/>
            <a:ext cx="11224347" cy="638175"/>
          </a:xfrm>
        </p:spPr>
        <p:txBody>
          <a:bodyPr/>
          <a:lstStyle/>
          <a:p>
            <a:r>
              <a:rPr lang="en-US" altLang="en-US" dirty="0"/>
              <a:t>Multiple unrelated activities wholly owned</a:t>
            </a:r>
            <a:br>
              <a:rPr lang="en-US" altLang="en-US" dirty="0"/>
            </a:br>
            <a:r>
              <a:rPr lang="en-US" altLang="en-US" sz="1800" dirty="0"/>
              <a:t>Consolidated group</a:t>
            </a:r>
            <a:endParaRPr lang="en-US" altLang="en-US" dirty="0"/>
          </a:p>
        </p:txBody>
      </p:sp>
      <p:sp>
        <p:nvSpPr>
          <p:cNvPr id="3" name="Slide Number Placeholder 4">
            <a:extLst>
              <a:ext uri="{FF2B5EF4-FFF2-40B4-BE49-F238E27FC236}">
                <a16:creationId xmlns:a16="http://schemas.microsoft.com/office/drawing/2014/main" id="{9703426B-6D2E-A357-0976-203985A4605D}"/>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26</a:t>
            </a:fld>
            <a:endParaRPr lang="en-US" dirty="0"/>
          </a:p>
        </p:txBody>
      </p:sp>
    </p:spTree>
    <p:extLst>
      <p:ext uri="{BB962C8B-B14F-4D97-AF65-F5344CB8AC3E}">
        <p14:creationId xmlns:p14="http://schemas.microsoft.com/office/powerpoint/2010/main" val="1535546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02C09BE-6F91-4F8F-8E04-0E745A8F57B0}"/>
              </a:ext>
            </a:extLst>
          </p:cNvPr>
          <p:cNvGrpSpPr/>
          <p:nvPr/>
        </p:nvGrpSpPr>
        <p:grpSpPr>
          <a:xfrm>
            <a:off x="2362200" y="1901508"/>
            <a:ext cx="7467600" cy="3182938"/>
            <a:chOff x="977900" y="1901508"/>
            <a:chExt cx="7467600" cy="3182938"/>
          </a:xfrm>
        </p:grpSpPr>
        <p:cxnSp>
          <p:nvCxnSpPr>
            <p:cNvPr id="16" name="Elbow Connector 15"/>
            <p:cNvCxnSpPr>
              <a:stCxn id="20484" idx="2"/>
              <a:endCxn id="20485" idx="0"/>
            </p:cNvCxnSpPr>
            <p:nvPr/>
          </p:nvCxnSpPr>
          <p:spPr>
            <a:xfrm rot="5400000">
              <a:off x="2773363" y="1639570"/>
              <a:ext cx="295275" cy="2514600"/>
            </a:xfrm>
            <a:prstGeom prst="bentConnector3">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Elbow Connector 17"/>
            <p:cNvCxnSpPr/>
            <p:nvPr/>
          </p:nvCxnSpPr>
          <p:spPr>
            <a:xfrm rot="5400000">
              <a:off x="3667919" y="2515198"/>
              <a:ext cx="258763" cy="762000"/>
            </a:xfrm>
            <a:prstGeom prst="bentConnector3">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Elbow Connector 19"/>
            <p:cNvCxnSpPr/>
            <p:nvPr/>
          </p:nvCxnSpPr>
          <p:spPr>
            <a:xfrm rot="16200000" flipH="1">
              <a:off x="4548981" y="2400532"/>
              <a:ext cx="249238" cy="990600"/>
            </a:xfrm>
            <a:prstGeom prst="bentConnector3">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Elbow Connector 12"/>
            <p:cNvCxnSpPr/>
            <p:nvPr/>
          </p:nvCxnSpPr>
          <p:spPr>
            <a:xfrm rot="16200000" flipH="1">
              <a:off x="5434806" y="1505915"/>
              <a:ext cx="268288" cy="2781300"/>
            </a:xfrm>
            <a:prstGeom prst="bentConnector3">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95" name="AutoShape 14"/>
            <p:cNvCxnSpPr>
              <a:cxnSpLocks noChangeShapeType="1"/>
              <a:stCxn id="20490" idx="2"/>
              <a:endCxn id="20486" idx="0"/>
            </p:cNvCxnSpPr>
            <p:nvPr/>
          </p:nvCxnSpPr>
          <p:spPr bwMode="auto">
            <a:xfrm rot="5400000">
              <a:off x="6292850" y="3569971"/>
              <a:ext cx="381000" cy="952500"/>
            </a:xfrm>
            <a:prstGeom prst="bentConnector3">
              <a:avLst>
                <a:gd name="adj1" fmla="val 50000"/>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96" name="AutoShape 15"/>
            <p:cNvCxnSpPr>
              <a:cxnSpLocks noChangeShapeType="1"/>
            </p:cNvCxnSpPr>
            <p:nvPr/>
          </p:nvCxnSpPr>
          <p:spPr bwMode="auto">
            <a:xfrm rot="16200000" flipH="1">
              <a:off x="7173912" y="3646171"/>
              <a:ext cx="371475" cy="800100"/>
            </a:xfrm>
            <a:prstGeom prst="bentConnector3">
              <a:avLst>
                <a:gd name="adj1" fmla="val 50000"/>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84" name="Text Box 3"/>
            <p:cNvSpPr txBox="1">
              <a:spLocks noChangeArrowheads="1"/>
            </p:cNvSpPr>
            <p:nvPr/>
          </p:nvSpPr>
          <p:spPr bwMode="auto">
            <a:xfrm>
              <a:off x="3568700" y="1901508"/>
              <a:ext cx="1219200" cy="847725"/>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2E2E38"/>
                  </a:solidFill>
                  <a:latin typeface="+mn-lt"/>
                  <a:cs typeface="Arial" panose="020B0604020202020204" pitchFamily="34" charset="0"/>
                </a:rPr>
                <a:t>SO</a:t>
              </a:r>
            </a:p>
          </p:txBody>
        </p:sp>
        <p:sp>
          <p:nvSpPr>
            <p:cNvPr id="20486" name="Text Box 5"/>
            <p:cNvSpPr txBox="1">
              <a:spLocks noChangeArrowheads="1"/>
            </p:cNvSpPr>
            <p:nvPr/>
          </p:nvSpPr>
          <p:spPr bwMode="auto">
            <a:xfrm>
              <a:off x="5321300" y="4236721"/>
              <a:ext cx="1371600" cy="847725"/>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2E2E38"/>
                  </a:solidFill>
                  <a:latin typeface="+mn-lt"/>
                  <a:cs typeface="Arial" panose="020B0604020202020204" pitchFamily="34" charset="0"/>
                </a:rPr>
                <a:t>Sub1</a:t>
              </a:r>
            </a:p>
          </p:txBody>
        </p:sp>
        <p:sp>
          <p:nvSpPr>
            <p:cNvPr id="20489" name="Text Box 8"/>
            <p:cNvSpPr txBox="1">
              <a:spLocks noChangeArrowheads="1"/>
            </p:cNvSpPr>
            <p:nvPr/>
          </p:nvSpPr>
          <p:spPr bwMode="auto">
            <a:xfrm>
              <a:off x="7073900" y="4227196"/>
              <a:ext cx="1371600" cy="847725"/>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2E2E38"/>
                  </a:solidFill>
                  <a:latin typeface="+mn-lt"/>
                  <a:cs typeface="Arial" panose="020B0604020202020204" pitchFamily="34" charset="0"/>
                </a:rPr>
                <a:t>Sub2</a:t>
              </a:r>
            </a:p>
          </p:txBody>
        </p:sp>
        <p:sp>
          <p:nvSpPr>
            <p:cNvPr id="20485" name="Text Box 4"/>
            <p:cNvSpPr txBox="1">
              <a:spLocks noChangeArrowheads="1"/>
            </p:cNvSpPr>
            <p:nvPr/>
          </p:nvSpPr>
          <p:spPr bwMode="auto">
            <a:xfrm>
              <a:off x="977900" y="3044508"/>
              <a:ext cx="1371600" cy="847725"/>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2E2E38"/>
                  </a:solidFill>
                  <a:latin typeface="+mn-lt"/>
                  <a:cs typeface="Arial" panose="020B0604020202020204" pitchFamily="34" charset="0"/>
                </a:rPr>
                <a:t>EO1</a:t>
              </a:r>
            </a:p>
          </p:txBody>
        </p:sp>
        <p:sp>
          <p:nvSpPr>
            <p:cNvPr id="20487" name="Text Box 6"/>
            <p:cNvSpPr txBox="1">
              <a:spLocks noChangeArrowheads="1"/>
            </p:cNvSpPr>
            <p:nvPr/>
          </p:nvSpPr>
          <p:spPr bwMode="auto">
            <a:xfrm>
              <a:off x="2730500" y="3007996"/>
              <a:ext cx="1371600" cy="847725"/>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2E2E38"/>
                  </a:solidFill>
                  <a:latin typeface="+mn-lt"/>
                  <a:cs typeface="Arial" panose="020B0604020202020204" pitchFamily="34" charset="0"/>
                </a:rPr>
                <a:t>EO2</a:t>
              </a:r>
            </a:p>
          </p:txBody>
        </p:sp>
        <p:sp>
          <p:nvSpPr>
            <p:cNvPr id="20488" name="Text Box 7"/>
            <p:cNvSpPr txBox="1">
              <a:spLocks noChangeArrowheads="1"/>
            </p:cNvSpPr>
            <p:nvPr/>
          </p:nvSpPr>
          <p:spPr bwMode="auto">
            <a:xfrm>
              <a:off x="4483100" y="2998471"/>
              <a:ext cx="1371600" cy="847725"/>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2E2E38"/>
                  </a:solidFill>
                  <a:latin typeface="+mn-lt"/>
                  <a:cs typeface="Arial" panose="020B0604020202020204" pitchFamily="34" charset="0"/>
                </a:rPr>
                <a:t>EO3</a:t>
              </a:r>
            </a:p>
          </p:txBody>
        </p:sp>
        <p:sp>
          <p:nvSpPr>
            <p:cNvPr id="20490" name="Text Box 9"/>
            <p:cNvSpPr txBox="1">
              <a:spLocks noChangeArrowheads="1"/>
            </p:cNvSpPr>
            <p:nvPr/>
          </p:nvSpPr>
          <p:spPr bwMode="auto">
            <a:xfrm>
              <a:off x="6235700" y="3017521"/>
              <a:ext cx="1447800" cy="838200"/>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dirty="0">
                  <a:solidFill>
                    <a:srgbClr val="2E2E38"/>
                  </a:solidFill>
                  <a:latin typeface="+mn-lt"/>
                  <a:cs typeface="Arial" panose="020B0604020202020204" pitchFamily="34" charset="0"/>
                </a:rPr>
                <a:t>FP holding company</a:t>
              </a:r>
            </a:p>
          </p:txBody>
        </p:sp>
      </p:grpSp>
      <p:sp>
        <p:nvSpPr>
          <p:cNvPr id="20483" name="Title Placeholder 1"/>
          <p:cNvSpPr>
            <a:spLocks noGrp="1"/>
          </p:cNvSpPr>
          <p:nvPr>
            <p:ph type="title"/>
          </p:nvPr>
        </p:nvSpPr>
        <p:spPr>
          <a:xfrm>
            <a:off x="485523" y="382588"/>
            <a:ext cx="11224347" cy="638175"/>
          </a:xfrm>
        </p:spPr>
        <p:txBody>
          <a:bodyPr/>
          <a:lstStyle/>
          <a:p>
            <a:r>
              <a:rPr lang="en-US" altLang="en-US" dirty="0"/>
              <a:t>Related and unrelated use of consolidated group and the SO</a:t>
            </a:r>
          </a:p>
        </p:txBody>
      </p:sp>
      <p:sp>
        <p:nvSpPr>
          <p:cNvPr id="2" name="TextBox 1">
            <a:extLst>
              <a:ext uri="{FF2B5EF4-FFF2-40B4-BE49-F238E27FC236}">
                <a16:creationId xmlns:a16="http://schemas.microsoft.com/office/drawing/2014/main" id="{B0CCF427-0889-B1D4-25A3-F98FFCA1AF02}"/>
              </a:ext>
            </a:extLst>
          </p:cNvPr>
          <p:cNvSpPr txBox="1"/>
          <p:nvPr/>
        </p:nvSpPr>
        <p:spPr>
          <a:xfrm>
            <a:off x="489877" y="5920213"/>
            <a:ext cx="4316819" cy="141577"/>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en-US" sz="800" dirty="0">
                <a:solidFill>
                  <a:schemeClr val="bg1"/>
                </a:solidFill>
              </a:rPr>
              <a:t>Note: supporting organization (SO); exempt organization (EO).</a:t>
            </a:r>
          </a:p>
        </p:txBody>
      </p:sp>
      <p:sp>
        <p:nvSpPr>
          <p:cNvPr id="4" name="Slide Number Placeholder 4">
            <a:extLst>
              <a:ext uri="{FF2B5EF4-FFF2-40B4-BE49-F238E27FC236}">
                <a16:creationId xmlns:a16="http://schemas.microsoft.com/office/drawing/2014/main" id="{02F77FFC-48B2-06BE-3032-658E868516CE}"/>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27</a:t>
            </a:fld>
            <a:endParaRPr lang="en-US" dirty="0"/>
          </a:p>
        </p:txBody>
      </p:sp>
    </p:spTree>
    <p:extLst>
      <p:ext uri="{BB962C8B-B14F-4D97-AF65-F5344CB8AC3E}">
        <p14:creationId xmlns:p14="http://schemas.microsoft.com/office/powerpoint/2010/main" val="83271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9E933989-C3C6-6188-A34B-490B843B5E68}"/>
              </a:ext>
            </a:extLst>
          </p:cNvPr>
          <p:cNvSpPr>
            <a:spLocks noGrp="1"/>
          </p:cNvSpPr>
          <p:nvPr>
            <p:ph type="body" sz="quarter" idx="13"/>
          </p:nvPr>
        </p:nvSpPr>
        <p:spPr/>
        <p:txBody>
          <a:bodyPr/>
          <a:lstStyle/>
          <a:p>
            <a:r>
              <a:rPr lang="en-US" dirty="0"/>
              <a:t>Polling question 3</a:t>
            </a:r>
          </a:p>
        </p:txBody>
      </p:sp>
      <p:sp>
        <p:nvSpPr>
          <p:cNvPr id="7" name="Title 1">
            <a:extLst>
              <a:ext uri="{FF2B5EF4-FFF2-40B4-BE49-F238E27FC236}">
                <a16:creationId xmlns:a16="http://schemas.microsoft.com/office/drawing/2014/main" id="{569B89B1-0DBC-4A23-91EF-C63497755364}"/>
              </a:ext>
            </a:extLst>
          </p:cNvPr>
          <p:cNvSpPr txBox="1">
            <a:spLocks/>
          </p:cNvSpPr>
          <p:nvPr/>
        </p:nvSpPr>
        <p:spPr>
          <a:xfrm>
            <a:off x="2743201" y="1219074"/>
            <a:ext cx="6700171" cy="615553"/>
          </a:xfrm>
          <a:prstGeom prst="rect">
            <a:avLst/>
          </a:prstGeom>
        </p:spPr>
        <p:txBody>
          <a:bodyPr wrap="square" lIns="0" tIns="0" rIns="0" bIns="0" anchor="t">
            <a:sp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a:lnSpc>
                <a:spcPct val="100000"/>
              </a:lnSpc>
              <a:defRPr/>
            </a:pPr>
            <a:r>
              <a:rPr lang="en-IN" sz="2000" dirty="0">
                <a:solidFill>
                  <a:prstClr val="white"/>
                </a:solidFill>
                <a:latin typeface="+mn-lt"/>
              </a:rPr>
              <a:t>Which of the following is the best entity choice when creating a new subsidiary? </a:t>
            </a:r>
          </a:p>
        </p:txBody>
      </p:sp>
      <p:grpSp>
        <p:nvGrpSpPr>
          <p:cNvPr id="8" name="Group 7">
            <a:extLst>
              <a:ext uri="{FF2B5EF4-FFF2-40B4-BE49-F238E27FC236}">
                <a16:creationId xmlns:a16="http://schemas.microsoft.com/office/drawing/2014/main" id="{4891DF9B-D161-4266-B462-18693704E847}"/>
              </a:ext>
            </a:extLst>
          </p:cNvPr>
          <p:cNvGrpSpPr/>
          <p:nvPr/>
        </p:nvGrpSpPr>
        <p:grpSpPr>
          <a:xfrm>
            <a:off x="2737200" y="2447525"/>
            <a:ext cx="7473601" cy="356712"/>
            <a:chOff x="1213199" y="2112725"/>
            <a:chExt cx="7473601" cy="356712"/>
          </a:xfrm>
        </p:grpSpPr>
        <p:sp>
          <p:nvSpPr>
            <p:cNvPr id="9" name="Title 1">
              <a:extLst>
                <a:ext uri="{FF2B5EF4-FFF2-40B4-BE49-F238E27FC236}">
                  <a16:creationId xmlns:a16="http://schemas.microsoft.com/office/drawing/2014/main" id="{87AB3772-08F7-4B38-BE00-1EC1B0B438DE}"/>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For-profit C corporation</a:t>
              </a:r>
            </a:p>
          </p:txBody>
        </p:sp>
        <p:sp>
          <p:nvSpPr>
            <p:cNvPr id="10" name="Oval 9">
              <a:extLst>
                <a:ext uri="{FF2B5EF4-FFF2-40B4-BE49-F238E27FC236}">
                  <a16:creationId xmlns:a16="http://schemas.microsoft.com/office/drawing/2014/main" id="{E4F3C31D-5590-4E09-B0A6-F4BBDC016286}"/>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A</a:t>
              </a:r>
              <a:endParaRPr lang="en-US" dirty="0">
                <a:solidFill>
                  <a:srgbClr val="2E2E38"/>
                </a:solidFill>
                <a:cs typeface="Arial" panose="020B0604020202020204" pitchFamily="34" charset="0"/>
              </a:endParaRPr>
            </a:p>
          </p:txBody>
        </p:sp>
      </p:grpSp>
      <p:sp>
        <p:nvSpPr>
          <p:cNvPr id="11" name="Speech Bubble: Rectangle 10">
            <a:extLst>
              <a:ext uri="{FF2B5EF4-FFF2-40B4-BE49-F238E27FC236}">
                <a16:creationId xmlns:a16="http://schemas.microsoft.com/office/drawing/2014/main" id="{59F5CEAA-FBCB-4248-A3F5-A2EBD9D17AC3}"/>
              </a:ext>
            </a:extLst>
          </p:cNvPr>
          <p:cNvSpPr/>
          <p:nvPr/>
        </p:nvSpPr>
        <p:spPr>
          <a:xfrm>
            <a:off x="1981202" y="1133410"/>
            <a:ext cx="568799" cy="605391"/>
          </a:xfrm>
          <a:prstGeom prst="wedgeRectCallout">
            <a:avLst>
              <a:gd name="adj1" fmla="val 40632"/>
              <a:gd name="adj2" fmla="val 85329"/>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IN" sz="3600" dirty="0">
                <a:solidFill>
                  <a:srgbClr val="2E2E38"/>
                </a:solidFill>
                <a:cs typeface="Arial" panose="020B0604020202020204" pitchFamily="34" charset="0"/>
              </a:rPr>
              <a:t>Q</a:t>
            </a:r>
          </a:p>
        </p:txBody>
      </p:sp>
      <p:grpSp>
        <p:nvGrpSpPr>
          <p:cNvPr id="12" name="Group 11">
            <a:extLst>
              <a:ext uri="{FF2B5EF4-FFF2-40B4-BE49-F238E27FC236}">
                <a16:creationId xmlns:a16="http://schemas.microsoft.com/office/drawing/2014/main" id="{DA7629DB-48FB-4032-BE86-7270B2DF957B}"/>
              </a:ext>
            </a:extLst>
          </p:cNvPr>
          <p:cNvGrpSpPr/>
          <p:nvPr/>
        </p:nvGrpSpPr>
        <p:grpSpPr>
          <a:xfrm>
            <a:off x="2737200" y="2927192"/>
            <a:ext cx="7473601" cy="356712"/>
            <a:chOff x="1213199" y="2112725"/>
            <a:chExt cx="7473601" cy="356712"/>
          </a:xfrm>
        </p:grpSpPr>
        <p:sp>
          <p:nvSpPr>
            <p:cNvPr id="13" name="Title 1">
              <a:extLst>
                <a:ext uri="{FF2B5EF4-FFF2-40B4-BE49-F238E27FC236}">
                  <a16:creationId xmlns:a16="http://schemas.microsoft.com/office/drawing/2014/main" id="{2FD40B5F-5E4F-4CA3-A668-43A77CA5150B}"/>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Single-member LLC (disregarded)</a:t>
              </a:r>
            </a:p>
          </p:txBody>
        </p:sp>
        <p:sp>
          <p:nvSpPr>
            <p:cNvPr id="14" name="Oval 13">
              <a:extLst>
                <a:ext uri="{FF2B5EF4-FFF2-40B4-BE49-F238E27FC236}">
                  <a16:creationId xmlns:a16="http://schemas.microsoft.com/office/drawing/2014/main" id="{6C3058B6-7C70-44A6-B449-697717BDDA4F}"/>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B</a:t>
              </a:r>
              <a:endParaRPr lang="en-US" dirty="0">
                <a:solidFill>
                  <a:srgbClr val="2E2E38"/>
                </a:solidFill>
                <a:cs typeface="Arial" panose="020B0604020202020204" pitchFamily="34" charset="0"/>
              </a:endParaRPr>
            </a:p>
          </p:txBody>
        </p:sp>
      </p:grpSp>
      <p:grpSp>
        <p:nvGrpSpPr>
          <p:cNvPr id="15" name="Group 14">
            <a:extLst>
              <a:ext uri="{FF2B5EF4-FFF2-40B4-BE49-F238E27FC236}">
                <a16:creationId xmlns:a16="http://schemas.microsoft.com/office/drawing/2014/main" id="{074C5FAD-A417-48E9-BEAB-3C4E3A4ACB31}"/>
              </a:ext>
            </a:extLst>
          </p:cNvPr>
          <p:cNvGrpSpPr/>
          <p:nvPr/>
        </p:nvGrpSpPr>
        <p:grpSpPr>
          <a:xfrm>
            <a:off x="2737200" y="3406859"/>
            <a:ext cx="7473601" cy="356712"/>
            <a:chOff x="1213199" y="2112725"/>
            <a:chExt cx="7473601" cy="356712"/>
          </a:xfrm>
        </p:grpSpPr>
        <p:sp>
          <p:nvSpPr>
            <p:cNvPr id="16" name="Title 1">
              <a:extLst>
                <a:ext uri="{FF2B5EF4-FFF2-40B4-BE49-F238E27FC236}">
                  <a16:creationId xmlns:a16="http://schemas.microsoft.com/office/drawing/2014/main" id="{8AF0AB6D-A2D9-4AFD-9E2C-B09F5B44091C}"/>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Nonprofit 501(c)(3) organization</a:t>
              </a:r>
            </a:p>
          </p:txBody>
        </p:sp>
        <p:sp>
          <p:nvSpPr>
            <p:cNvPr id="17" name="Oval 16">
              <a:extLst>
                <a:ext uri="{FF2B5EF4-FFF2-40B4-BE49-F238E27FC236}">
                  <a16:creationId xmlns:a16="http://schemas.microsoft.com/office/drawing/2014/main" id="{8E0A5E9F-29CD-4D53-AE3D-C85C7C13A42A}"/>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C</a:t>
              </a:r>
              <a:endParaRPr lang="en-US" dirty="0">
                <a:solidFill>
                  <a:srgbClr val="2E2E38"/>
                </a:solidFill>
                <a:cs typeface="Arial" panose="020B0604020202020204" pitchFamily="34" charset="0"/>
              </a:endParaRPr>
            </a:p>
          </p:txBody>
        </p:sp>
      </p:grpSp>
      <p:grpSp>
        <p:nvGrpSpPr>
          <p:cNvPr id="18" name="Group 17">
            <a:extLst>
              <a:ext uri="{FF2B5EF4-FFF2-40B4-BE49-F238E27FC236}">
                <a16:creationId xmlns:a16="http://schemas.microsoft.com/office/drawing/2014/main" id="{B26FBBBC-1C21-48BC-902C-940D9910B84A}"/>
              </a:ext>
            </a:extLst>
          </p:cNvPr>
          <p:cNvGrpSpPr/>
          <p:nvPr/>
        </p:nvGrpSpPr>
        <p:grpSpPr>
          <a:xfrm>
            <a:off x="2737200" y="3886525"/>
            <a:ext cx="7473601" cy="356712"/>
            <a:chOff x="1213199" y="2112725"/>
            <a:chExt cx="7473601" cy="356712"/>
          </a:xfrm>
        </p:grpSpPr>
        <p:sp>
          <p:nvSpPr>
            <p:cNvPr id="19" name="Title 1">
              <a:extLst>
                <a:ext uri="{FF2B5EF4-FFF2-40B4-BE49-F238E27FC236}">
                  <a16:creationId xmlns:a16="http://schemas.microsoft.com/office/drawing/2014/main" id="{4BE837F5-6E42-4227-AF48-79C8F222B871}"/>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Depends on a variety of tax and nontax considerations</a:t>
              </a:r>
            </a:p>
          </p:txBody>
        </p:sp>
        <p:sp>
          <p:nvSpPr>
            <p:cNvPr id="20" name="Oval 19">
              <a:extLst>
                <a:ext uri="{FF2B5EF4-FFF2-40B4-BE49-F238E27FC236}">
                  <a16:creationId xmlns:a16="http://schemas.microsoft.com/office/drawing/2014/main" id="{3C665C1E-40DF-43BB-8BF3-021D6B6B8E41}"/>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D</a:t>
              </a:r>
              <a:endParaRPr lang="en-US" dirty="0">
                <a:solidFill>
                  <a:srgbClr val="2E2E38"/>
                </a:solidFill>
                <a:cs typeface="Arial" panose="020B0604020202020204" pitchFamily="34" charset="0"/>
              </a:endParaRPr>
            </a:p>
          </p:txBody>
        </p:sp>
      </p:grpSp>
      <p:sp>
        <p:nvSpPr>
          <p:cNvPr id="3" name="Slide Number Placeholder 4">
            <a:extLst>
              <a:ext uri="{FF2B5EF4-FFF2-40B4-BE49-F238E27FC236}">
                <a16:creationId xmlns:a16="http://schemas.microsoft.com/office/drawing/2014/main" id="{64EA23D8-02AA-DF1F-30CC-5CB5AAACE874}"/>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28</a:t>
            </a:fld>
            <a:endParaRPr lang="en-US" dirty="0"/>
          </a:p>
        </p:txBody>
      </p:sp>
    </p:spTree>
    <p:extLst>
      <p:ext uri="{BB962C8B-B14F-4D97-AF65-F5344CB8AC3E}">
        <p14:creationId xmlns:p14="http://schemas.microsoft.com/office/powerpoint/2010/main" val="342838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67C8-F654-B72B-7237-4F2E3CE90B83}"/>
              </a:ext>
            </a:extLst>
          </p:cNvPr>
          <p:cNvSpPr>
            <a:spLocks noGrp="1"/>
          </p:cNvSpPr>
          <p:nvPr>
            <p:ph type="title"/>
          </p:nvPr>
        </p:nvSpPr>
        <p:spPr/>
        <p:txBody>
          <a:bodyPr/>
          <a:lstStyle/>
          <a:p>
            <a:r>
              <a:rPr lang="en-US" dirty="0"/>
              <a:t>Exit strategies for tax-exempt organization subsidiaries</a:t>
            </a:r>
          </a:p>
        </p:txBody>
      </p:sp>
    </p:spTree>
    <p:extLst>
      <p:ext uri="{BB962C8B-B14F-4D97-AF65-F5344CB8AC3E}">
        <p14:creationId xmlns:p14="http://schemas.microsoft.com/office/powerpoint/2010/main" val="104034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61E59C-DDDA-2130-D39B-F8D6445858CB}"/>
              </a:ext>
            </a:extLst>
          </p:cNvPr>
          <p:cNvSpPr>
            <a:spLocks noGrp="1"/>
          </p:cNvSpPr>
          <p:nvPr>
            <p:ph type="title"/>
          </p:nvPr>
        </p:nvSpPr>
        <p:spPr/>
        <p:txBody>
          <a:bodyPr/>
          <a:lstStyle/>
          <a:p>
            <a:r>
              <a:rPr lang="en-US" dirty="0"/>
              <a:t>Presenters</a:t>
            </a:r>
            <a:endParaRPr lang="en-US" dirty="0">
              <a:solidFill>
                <a:srgbClr val="FF0000"/>
              </a:solidFill>
            </a:endParaRPr>
          </a:p>
        </p:txBody>
      </p:sp>
      <p:sp>
        <p:nvSpPr>
          <p:cNvPr id="2" name="TextBox 1">
            <a:extLst>
              <a:ext uri="{FF2B5EF4-FFF2-40B4-BE49-F238E27FC236}">
                <a16:creationId xmlns:a16="http://schemas.microsoft.com/office/drawing/2014/main" id="{068668A3-C8CF-12FC-8E42-E4D515E68305}"/>
              </a:ext>
            </a:extLst>
          </p:cNvPr>
          <p:cNvSpPr txBox="1"/>
          <p:nvPr/>
        </p:nvSpPr>
        <p:spPr>
          <a:xfrm>
            <a:off x="1827114" y="4355110"/>
            <a:ext cx="2358831" cy="1001813"/>
          </a:xfrm>
          <a:prstGeom prst="rect">
            <a:avLst/>
          </a:prstGeom>
          <a:noFill/>
        </p:spPr>
        <p:txBody>
          <a:bodyPr wrap="square" lIns="0" tIns="36576" rIns="0" bIns="0" rtlCol="0">
            <a:spAutoFit/>
          </a:bodyPr>
          <a:lstStyle/>
          <a:p>
            <a:pPr algn="ctr">
              <a:lnSpc>
                <a:spcPct val="85000"/>
              </a:lnSpc>
              <a:spcAft>
                <a:spcPts val="600"/>
              </a:spcAft>
              <a:buClr>
                <a:srgbClr val="27ACAA"/>
              </a:buClr>
              <a:buSzPct val="70000"/>
              <a:defRPr/>
            </a:pPr>
            <a:r>
              <a:rPr lang="en-US" sz="2000" b="1" dirty="0">
                <a:solidFill>
                  <a:srgbClr val="FFE600"/>
                </a:solidFill>
                <a:latin typeface="EYInterstate" panose="02000503020000020004" pitchFamily="2" charset="0"/>
              </a:rPr>
              <a:t>John Crawford</a:t>
            </a:r>
          </a:p>
          <a:p>
            <a: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400" b="0" i="0" u="none" strike="noStrike" kern="1200" cap="none" spc="0" normalizeH="0" baseline="0" noProof="0" dirty="0">
                <a:ln>
                  <a:noFill/>
                </a:ln>
                <a:solidFill>
                  <a:srgbClr val="FFFFFF"/>
                </a:solidFill>
                <a:effectLst/>
                <a:uLnTx/>
                <a:uFillTx/>
                <a:latin typeface="EYInterstate Light"/>
                <a:ea typeface="+mn-ea"/>
                <a:cs typeface="+mn-cs"/>
              </a:rPr>
              <a:t>Partner</a:t>
            </a:r>
            <a:br>
              <a:rPr kumimoji="0" lang="en-US" sz="1400" b="0" i="0" u="none" strike="noStrike" kern="1200" cap="none" spc="0" normalizeH="0" baseline="0" noProof="0" dirty="0">
                <a:ln>
                  <a:noFill/>
                </a:ln>
                <a:solidFill>
                  <a:srgbClr val="FFFFFF"/>
                </a:solidFill>
                <a:effectLst/>
                <a:uLnTx/>
                <a:uFillTx/>
                <a:latin typeface="EYInterstate Light"/>
                <a:ea typeface="+mn-ea"/>
                <a:cs typeface="+mn-cs"/>
              </a:rPr>
            </a:br>
            <a:r>
              <a:rPr kumimoji="0" lang="en-US" sz="1400" b="0" i="0" u="none" strike="noStrike" kern="1200" cap="none" spc="0" normalizeH="0" baseline="0" noProof="0" dirty="0">
                <a:ln>
                  <a:noFill/>
                </a:ln>
                <a:solidFill>
                  <a:srgbClr val="FFFFFF"/>
                </a:solidFill>
                <a:effectLst/>
                <a:uLnTx/>
                <a:uFillTx/>
                <a:latin typeface="EYInterstate Light"/>
                <a:ea typeface="+mn-ea"/>
                <a:cs typeface="+mn-cs"/>
              </a:rPr>
              <a:t>Ernst &amp; Young LLP</a:t>
            </a:r>
          </a:p>
          <a:p>
            <a: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400" b="0" i="0" u="none" strike="noStrike" kern="1200" cap="none" spc="0" normalizeH="0" baseline="0" noProof="0" dirty="0">
                <a:ln>
                  <a:noFill/>
                </a:ln>
                <a:solidFill>
                  <a:srgbClr val="FFFFFF"/>
                </a:solidFill>
                <a:effectLst/>
                <a:uLnTx/>
                <a:uFillTx/>
                <a:latin typeface="EYInterstate Light"/>
                <a:ea typeface="+mn-ea"/>
                <a:cs typeface="+mn-cs"/>
              </a:rPr>
              <a:t>Chicago, IL</a:t>
            </a:r>
          </a:p>
        </p:txBody>
      </p:sp>
      <p:sp>
        <p:nvSpPr>
          <p:cNvPr id="3" name="TextBox 2">
            <a:extLst>
              <a:ext uri="{FF2B5EF4-FFF2-40B4-BE49-F238E27FC236}">
                <a16:creationId xmlns:a16="http://schemas.microsoft.com/office/drawing/2014/main" id="{2B859279-B0EF-27CD-4D8E-01A0C9D3BD8C}"/>
              </a:ext>
            </a:extLst>
          </p:cNvPr>
          <p:cNvSpPr txBox="1"/>
          <p:nvPr/>
        </p:nvSpPr>
        <p:spPr>
          <a:xfrm>
            <a:off x="5103382" y="4355110"/>
            <a:ext cx="2358831" cy="1001813"/>
          </a:xfrm>
          <a:prstGeom prst="rect">
            <a:avLst/>
          </a:prstGeom>
          <a:noFill/>
        </p:spPr>
        <p:txBody>
          <a:bodyPr wrap="square" lIns="0" tIns="36576" rIns="0" bIns="0" rtlCol="0">
            <a:spAutoFit/>
          </a:bodyPr>
          <a:lstStyle/>
          <a:p>
            <a:pPr algn="ctr">
              <a:lnSpc>
                <a:spcPct val="85000"/>
              </a:lnSpc>
              <a:spcAft>
                <a:spcPts val="600"/>
              </a:spcAft>
              <a:buClr>
                <a:srgbClr val="27ACAA"/>
              </a:buClr>
              <a:buSzPct val="70000"/>
              <a:defRPr/>
            </a:pPr>
            <a:r>
              <a:rPr lang="en-US" sz="2000" b="1" dirty="0">
                <a:solidFill>
                  <a:srgbClr val="FFE600"/>
                </a:solidFill>
                <a:latin typeface="EYInterstate" panose="02000503020000020004" pitchFamily="2" charset="0"/>
              </a:rPr>
              <a:t>Jess Wagener</a:t>
            </a:r>
          </a:p>
          <a:p>
            <a: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400" b="0" i="0" u="none" strike="noStrike" kern="1200" cap="none" spc="0" normalizeH="0" baseline="0" noProof="0" dirty="0">
                <a:ln>
                  <a:noFill/>
                </a:ln>
                <a:solidFill>
                  <a:srgbClr val="FFFFFF"/>
                </a:solidFill>
                <a:effectLst/>
                <a:uLnTx/>
                <a:uFillTx/>
                <a:latin typeface="EYInterstate Light"/>
                <a:ea typeface="+mn-ea"/>
                <a:cs typeface="+mn-cs"/>
              </a:rPr>
              <a:t>Senior Manager</a:t>
            </a:r>
            <a:br>
              <a:rPr kumimoji="0" lang="en-US" sz="1400" b="0" i="0" u="none" strike="noStrike" kern="1200" cap="none" spc="0" normalizeH="0" baseline="0" noProof="0" dirty="0">
                <a:ln>
                  <a:noFill/>
                </a:ln>
                <a:solidFill>
                  <a:srgbClr val="FFFFFF"/>
                </a:solidFill>
                <a:effectLst/>
                <a:uLnTx/>
                <a:uFillTx/>
                <a:latin typeface="EYInterstate Light"/>
                <a:ea typeface="+mn-ea"/>
                <a:cs typeface="+mn-cs"/>
              </a:rPr>
            </a:br>
            <a:r>
              <a:rPr kumimoji="0" lang="en-US" sz="1400" b="0" i="0" u="none" strike="noStrike" kern="1200" cap="none" spc="0" normalizeH="0" baseline="0" noProof="0" dirty="0">
                <a:ln>
                  <a:noFill/>
                </a:ln>
                <a:solidFill>
                  <a:srgbClr val="FFFFFF"/>
                </a:solidFill>
                <a:effectLst/>
                <a:uLnTx/>
                <a:uFillTx/>
                <a:latin typeface="EYInterstate Light"/>
                <a:ea typeface="+mn-ea"/>
                <a:cs typeface="+mn-cs"/>
              </a:rPr>
              <a:t>Ernst &amp; Young LLP</a:t>
            </a:r>
          </a:p>
          <a:p>
            <a: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400" b="0" i="0" u="none" strike="noStrike" kern="1200" cap="none" spc="0" normalizeH="0" baseline="0" noProof="0" dirty="0">
                <a:ln>
                  <a:noFill/>
                </a:ln>
                <a:solidFill>
                  <a:srgbClr val="FFFFFF"/>
                </a:solidFill>
                <a:effectLst/>
                <a:uLnTx/>
                <a:uFillTx/>
                <a:latin typeface="EYInterstate Light"/>
                <a:ea typeface="+mn-ea"/>
                <a:cs typeface="+mn-cs"/>
              </a:rPr>
              <a:t>Chicago, IL</a:t>
            </a:r>
            <a:endParaRPr kumimoji="0" lang="en-US" sz="1100" b="0" i="0" u="none" strike="noStrike" kern="1200" cap="none" spc="0" normalizeH="0" baseline="0" noProof="0" dirty="0">
              <a:ln>
                <a:noFill/>
              </a:ln>
              <a:solidFill>
                <a:srgbClr val="FFFFFF"/>
              </a:solidFill>
              <a:effectLst/>
              <a:uLnTx/>
              <a:uFillTx/>
              <a:latin typeface="EYInterstate Light"/>
              <a:ea typeface="+mn-ea"/>
              <a:cs typeface="+mn-cs"/>
            </a:endParaRPr>
          </a:p>
        </p:txBody>
      </p:sp>
      <p:sp>
        <p:nvSpPr>
          <p:cNvPr id="4" name="TextBox 3">
            <a:extLst>
              <a:ext uri="{FF2B5EF4-FFF2-40B4-BE49-F238E27FC236}">
                <a16:creationId xmlns:a16="http://schemas.microsoft.com/office/drawing/2014/main" id="{9EC5B3DF-DF7A-F1A0-71BB-B53D2D09B279}"/>
              </a:ext>
            </a:extLst>
          </p:cNvPr>
          <p:cNvSpPr txBox="1"/>
          <p:nvPr/>
        </p:nvSpPr>
        <p:spPr>
          <a:xfrm>
            <a:off x="8265106" y="4355110"/>
            <a:ext cx="2651460" cy="1001813"/>
          </a:xfrm>
          <a:prstGeom prst="rect">
            <a:avLst/>
          </a:prstGeom>
          <a:noFill/>
        </p:spPr>
        <p:txBody>
          <a:bodyPr wrap="square" lIns="0" tIns="36576" rIns="0" bIns="0" rtlCol="0">
            <a:spAutoFit/>
          </a:bodyPr>
          <a:lstStyle/>
          <a:p>
            <a:pPr algn="ctr">
              <a:lnSpc>
                <a:spcPct val="85000"/>
              </a:lnSpc>
              <a:spcAft>
                <a:spcPts val="600"/>
              </a:spcAft>
              <a:buClr>
                <a:srgbClr val="27ACAA"/>
              </a:buClr>
              <a:buSzPct val="70000"/>
              <a:defRPr/>
            </a:pPr>
            <a:r>
              <a:rPr lang="en-US" sz="2000" b="1" dirty="0">
                <a:solidFill>
                  <a:srgbClr val="FFE600"/>
                </a:solidFill>
                <a:latin typeface="EYInterstate" panose="02000503020000020004" pitchFamily="2" charset="0"/>
              </a:rPr>
              <a:t>Michael Coviello</a:t>
            </a:r>
          </a:p>
          <a:p>
            <a: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400" b="0" i="0" u="none" strike="noStrike" kern="1200" cap="none" spc="0" normalizeH="0" baseline="0" noProof="0" dirty="0">
                <a:ln>
                  <a:noFill/>
                </a:ln>
                <a:solidFill>
                  <a:srgbClr val="FFFFFF"/>
                </a:solidFill>
                <a:effectLst/>
                <a:uLnTx/>
                <a:uFillTx/>
                <a:latin typeface="EYInterstate Light"/>
                <a:ea typeface="+mn-ea"/>
                <a:cs typeface="+mn-cs"/>
              </a:rPr>
              <a:t>Senior</a:t>
            </a:r>
            <a:br>
              <a:rPr kumimoji="0" lang="en-US" sz="1400" b="0" i="0" u="none" strike="noStrike" kern="1200" cap="none" spc="0" normalizeH="0" baseline="0" noProof="0" dirty="0">
                <a:ln>
                  <a:noFill/>
                </a:ln>
                <a:solidFill>
                  <a:srgbClr val="FFFFFF"/>
                </a:solidFill>
                <a:effectLst/>
                <a:uLnTx/>
                <a:uFillTx/>
                <a:latin typeface="EYInterstate Light"/>
                <a:ea typeface="+mn-ea"/>
                <a:cs typeface="+mn-cs"/>
              </a:rPr>
            </a:br>
            <a:r>
              <a:rPr kumimoji="0" lang="en-US" sz="1400" b="0" i="0" u="none" strike="noStrike" kern="1200" cap="none" spc="0" normalizeH="0" baseline="0" noProof="0" dirty="0">
                <a:ln>
                  <a:noFill/>
                </a:ln>
                <a:solidFill>
                  <a:srgbClr val="FFFFFF"/>
                </a:solidFill>
                <a:effectLst/>
                <a:uLnTx/>
                <a:uFillTx/>
                <a:latin typeface="EYInterstate Light"/>
                <a:ea typeface="+mn-ea"/>
                <a:cs typeface="+mn-cs"/>
              </a:rPr>
              <a:t>Ernst &amp; Young LLP</a:t>
            </a:r>
          </a:p>
          <a:p>
            <a: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400" b="0" i="0" u="none" strike="noStrike" kern="1200" cap="none" spc="0" normalizeH="0" baseline="0" noProof="0" dirty="0">
                <a:ln>
                  <a:noFill/>
                </a:ln>
                <a:solidFill>
                  <a:srgbClr val="FFFFFF"/>
                </a:solidFill>
                <a:effectLst/>
                <a:uLnTx/>
                <a:uFillTx/>
                <a:latin typeface="EYInterstate Light"/>
                <a:ea typeface="+mn-ea"/>
                <a:cs typeface="+mn-cs"/>
              </a:rPr>
              <a:t>Iselin, NJ</a:t>
            </a:r>
            <a:endParaRPr kumimoji="0" lang="en-US" sz="1100" b="0" i="0" u="none" strike="noStrike" kern="1200" cap="none" spc="0" normalizeH="0" baseline="0" noProof="0" dirty="0">
              <a:ln>
                <a:noFill/>
              </a:ln>
              <a:solidFill>
                <a:srgbClr val="FFFFFF"/>
              </a:solidFill>
              <a:effectLst/>
              <a:uLnTx/>
              <a:uFillTx/>
              <a:latin typeface="EYInterstate Light"/>
              <a:ea typeface="+mn-ea"/>
              <a:cs typeface="+mn-cs"/>
            </a:endParaRPr>
          </a:p>
        </p:txBody>
      </p:sp>
      <p:sp>
        <p:nvSpPr>
          <p:cNvPr id="10" name="Oval 9">
            <a:extLst>
              <a:ext uri="{FF2B5EF4-FFF2-40B4-BE49-F238E27FC236}">
                <a16:creationId xmlns:a16="http://schemas.microsoft.com/office/drawing/2014/main" id="{F45EB9B9-F63D-5376-DDF0-C3478BD6BCB6}"/>
              </a:ext>
            </a:extLst>
          </p:cNvPr>
          <p:cNvSpPr/>
          <p:nvPr/>
        </p:nvSpPr>
        <p:spPr>
          <a:xfrm>
            <a:off x="2252804" y="2266417"/>
            <a:ext cx="1507452" cy="1507452"/>
          </a:xfrm>
          <a:prstGeom prst="ellipse">
            <a:avLst/>
          </a:prstGeom>
          <a:blipFill>
            <a:blip r:embed="rId2" cstate="screen">
              <a:extLst>
                <a:ext uri="{28A0092B-C50C-407E-A947-70E740481C1C}">
                  <a14:useLocalDpi xmlns:a14="http://schemas.microsoft.com/office/drawing/2010/main"/>
                </a:ext>
              </a:extLst>
            </a:blip>
            <a:stretch>
              <a:fillRect/>
            </a:stretch>
          </a:blip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lstStyle/>
          <a:p>
            <a:pPr algn="ctr">
              <a:lnSpc>
                <a:spcPct val="90000"/>
              </a:lnSpc>
              <a:spcBef>
                <a:spcPts val="400"/>
              </a:spcBef>
              <a:spcAft>
                <a:spcPts val="400"/>
              </a:spcAft>
              <a:buClr>
                <a:schemeClr val="tx2"/>
              </a:buClr>
            </a:pPr>
            <a:endParaRPr lang="en-US" sz="1100" dirty="0">
              <a:solidFill>
                <a:schemeClr val="accent5"/>
              </a:solidFill>
            </a:endParaRPr>
          </a:p>
        </p:txBody>
      </p:sp>
      <p:pic>
        <p:nvPicPr>
          <p:cNvPr id="35" name="Picture 34">
            <a:extLst>
              <a:ext uri="{FF2B5EF4-FFF2-40B4-BE49-F238E27FC236}">
                <a16:creationId xmlns:a16="http://schemas.microsoft.com/office/drawing/2014/main" id="{DD2ED3C2-7886-BB38-B39A-32E7C11B0EE9}"/>
              </a:ext>
            </a:extLst>
          </p:cNvPr>
          <p:cNvPicPr>
            <a:picLocks noChangeAspect="1"/>
          </p:cNvPicPr>
          <p:nvPr/>
        </p:nvPicPr>
        <p:blipFill>
          <a:blip r:embed="rId3">
            <a:extLst>
              <a:ext uri="{28A0092B-C50C-407E-A947-70E740481C1C}">
                <a14:useLocalDpi xmlns:a14="http://schemas.microsoft.com/office/drawing/2010/main" val="0"/>
              </a:ext>
            </a:extLst>
          </a:blip>
          <a:srcRect t="209" b="209"/>
          <a:stretch/>
        </p:blipFill>
        <p:spPr>
          <a:xfrm>
            <a:off x="8805340" y="2272732"/>
            <a:ext cx="1507452" cy="1501137"/>
          </a:xfrm>
          <a:prstGeom prst="ellipse">
            <a:avLst/>
          </a:prstGeom>
        </p:spPr>
      </p:pic>
      <p:pic>
        <p:nvPicPr>
          <p:cNvPr id="36" name="Picture 35">
            <a:extLst>
              <a:ext uri="{FF2B5EF4-FFF2-40B4-BE49-F238E27FC236}">
                <a16:creationId xmlns:a16="http://schemas.microsoft.com/office/drawing/2014/main" id="{4705062D-264C-E73F-DE11-021AB49317C2}"/>
              </a:ext>
            </a:extLst>
          </p:cNvPr>
          <p:cNvPicPr>
            <a:picLocks noChangeAspect="1"/>
          </p:cNvPicPr>
          <p:nvPr/>
        </p:nvPicPr>
        <p:blipFill>
          <a:blip r:embed="rId4" cstate="print">
            <a:extLst>
              <a:ext uri="{28A0092B-C50C-407E-A947-70E740481C1C}">
                <a14:useLocalDpi xmlns:a14="http://schemas.microsoft.com/office/drawing/2010/main" val="0"/>
              </a:ext>
            </a:extLst>
          </a:blip>
          <a:srcRect l="16526" r="16526"/>
          <a:stretch/>
        </p:blipFill>
        <p:spPr>
          <a:xfrm>
            <a:off x="5525901" y="2266417"/>
            <a:ext cx="1513793" cy="1507452"/>
          </a:xfrm>
          <a:prstGeom prst="ellipse">
            <a:avLst/>
          </a:prstGeom>
        </p:spPr>
      </p:pic>
    </p:spTree>
    <p:extLst>
      <p:ext uri="{BB962C8B-B14F-4D97-AF65-F5344CB8AC3E}">
        <p14:creationId xmlns:p14="http://schemas.microsoft.com/office/powerpoint/2010/main" val="1276453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Exit strategies</a:t>
            </a:r>
          </a:p>
        </p:txBody>
      </p:sp>
      <p:sp>
        <p:nvSpPr>
          <p:cNvPr id="3" name="Content Placeholder 2"/>
          <p:cNvSpPr>
            <a:spLocks noGrp="1"/>
          </p:cNvSpPr>
          <p:nvPr>
            <p:ph sz="quarter" idx="16"/>
          </p:nvPr>
        </p:nvSpPr>
        <p:spPr>
          <a:xfrm>
            <a:off x="485521" y="1411287"/>
            <a:ext cx="11224800" cy="4638675"/>
          </a:xfrm>
        </p:spPr>
        <p:txBody>
          <a:bodyPr/>
          <a:lstStyle/>
          <a:p>
            <a:r>
              <a:rPr lang="en-US" dirty="0"/>
              <a:t>Sale or merger or liquidation:</a:t>
            </a:r>
          </a:p>
          <a:p>
            <a:pPr lvl="1"/>
            <a:r>
              <a:rPr lang="en-US" dirty="0"/>
              <a:t>Single-member LLCs:</a:t>
            </a:r>
          </a:p>
          <a:p>
            <a:pPr lvl="2"/>
            <a:r>
              <a:rPr lang="en-US" dirty="0"/>
              <a:t>Since the LLC is disregarded for tax purposes, no tax impact</a:t>
            </a:r>
          </a:p>
          <a:p>
            <a:pPr lvl="1"/>
            <a:r>
              <a:rPr lang="en-US" dirty="0"/>
              <a:t>Exempt organizations:</a:t>
            </a:r>
          </a:p>
          <a:p>
            <a:pPr lvl="2"/>
            <a:r>
              <a:rPr lang="en-US" dirty="0"/>
              <a:t>Generally, no gain or loss should be recognized</a:t>
            </a:r>
          </a:p>
          <a:p>
            <a:pPr lvl="1"/>
            <a:r>
              <a:rPr lang="en-US" dirty="0"/>
              <a:t>Taxable corporations (state law nonprofit and business corporations):</a:t>
            </a:r>
          </a:p>
          <a:p>
            <a:pPr lvl="2"/>
            <a:r>
              <a:rPr lang="en-US" dirty="0"/>
              <a:t>Asset sale vs. stock sale to unrelated party</a:t>
            </a:r>
          </a:p>
          <a:p>
            <a:pPr lvl="2"/>
            <a:r>
              <a:rPr lang="en-US" dirty="0"/>
              <a:t>Liquidation or merger into parent</a:t>
            </a:r>
          </a:p>
        </p:txBody>
      </p:sp>
      <p:sp>
        <p:nvSpPr>
          <p:cNvPr id="5" name="Slide Number Placeholder 4">
            <a:extLst>
              <a:ext uri="{FF2B5EF4-FFF2-40B4-BE49-F238E27FC236}">
                <a16:creationId xmlns:a16="http://schemas.microsoft.com/office/drawing/2014/main" id="{7FC00C98-444E-B714-588E-514DDFEA1E06}"/>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30</a:t>
            </a:fld>
            <a:endParaRPr lang="en-US" dirty="0"/>
          </a:p>
        </p:txBody>
      </p:sp>
    </p:spTree>
    <p:extLst>
      <p:ext uri="{BB962C8B-B14F-4D97-AF65-F5344CB8AC3E}">
        <p14:creationId xmlns:p14="http://schemas.microsoft.com/office/powerpoint/2010/main" val="4046434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Merger of exempt organization into a related exempt organization</a:t>
            </a:r>
          </a:p>
        </p:txBody>
      </p:sp>
      <p:sp>
        <p:nvSpPr>
          <p:cNvPr id="3" name="Content Placeholder 2"/>
          <p:cNvSpPr>
            <a:spLocks noGrp="1"/>
          </p:cNvSpPr>
          <p:nvPr>
            <p:ph sz="quarter" idx="16"/>
          </p:nvPr>
        </p:nvSpPr>
        <p:spPr>
          <a:xfrm>
            <a:off x="485521" y="1411287"/>
            <a:ext cx="11224800" cy="4638675"/>
          </a:xfrm>
        </p:spPr>
        <p:txBody>
          <a:bodyPr/>
          <a:lstStyle/>
          <a:p>
            <a:r>
              <a:rPr lang="en-US" dirty="0"/>
              <a:t>Tax considerations:</a:t>
            </a:r>
          </a:p>
          <a:p>
            <a:pPr lvl="1"/>
            <a:r>
              <a:rPr lang="en-US" dirty="0"/>
              <a:t>Generally, the merger of one exempt organization into another exempt organization:</a:t>
            </a:r>
          </a:p>
          <a:p>
            <a:pPr lvl="2"/>
            <a:r>
              <a:rPr lang="en-US" dirty="0"/>
              <a:t>Does not adversely impact the exempt status of the surviving entity:</a:t>
            </a:r>
          </a:p>
          <a:p>
            <a:pPr lvl="3"/>
            <a:r>
              <a:rPr lang="en-US" dirty="0"/>
              <a:t>The assets and income transferred in the merger remain dedicated to charitable purposes </a:t>
            </a:r>
          </a:p>
          <a:p>
            <a:pPr lvl="2"/>
            <a:r>
              <a:rPr lang="en-US" dirty="0"/>
              <a:t>Does not generate unrelated business income</a:t>
            </a:r>
          </a:p>
          <a:p>
            <a:pPr lvl="1"/>
            <a:r>
              <a:rPr lang="en-US" dirty="0"/>
              <a:t>Schedule O disclosures for surviving entity</a:t>
            </a:r>
          </a:p>
          <a:p>
            <a:pPr lvl="1"/>
            <a:r>
              <a:rPr lang="en-US" dirty="0"/>
              <a:t>Final returns must be filed by 15th day of fifth month following month of</a:t>
            </a:r>
            <a:br>
              <a:rPr lang="en-US" dirty="0"/>
            </a:br>
            <a:r>
              <a:rPr lang="en-US" dirty="0"/>
              <a:t>the merger or dissolution:</a:t>
            </a:r>
          </a:p>
          <a:p>
            <a:pPr lvl="2"/>
            <a:r>
              <a:rPr lang="en-US" dirty="0"/>
              <a:t>Schedule N disclosures</a:t>
            </a:r>
          </a:p>
          <a:p>
            <a:pPr lvl="2"/>
            <a:r>
              <a:rPr lang="en-US" dirty="0"/>
              <a:t>Must attach a certified copy of articles of dissolution or merger approved by the appropriate state authority</a:t>
            </a:r>
          </a:p>
          <a:p>
            <a:r>
              <a:rPr lang="en-US" dirty="0"/>
              <a:t>Nontax considerations:</a:t>
            </a:r>
          </a:p>
          <a:p>
            <a:pPr lvl="1"/>
            <a:r>
              <a:rPr lang="en-US" dirty="0"/>
              <a:t>Board approvals and resolutions</a:t>
            </a:r>
          </a:p>
          <a:p>
            <a:pPr lvl="1"/>
            <a:r>
              <a:rPr lang="en-US" dirty="0"/>
              <a:t>Filings with secretary of state </a:t>
            </a:r>
          </a:p>
          <a:p>
            <a:pPr lvl="1"/>
            <a:r>
              <a:rPr lang="en-US" dirty="0"/>
              <a:t>Notice to state’s attorney general or charities bureau</a:t>
            </a:r>
          </a:p>
        </p:txBody>
      </p:sp>
      <p:sp>
        <p:nvSpPr>
          <p:cNvPr id="5" name="Slide Number Placeholder 4">
            <a:extLst>
              <a:ext uri="{FF2B5EF4-FFF2-40B4-BE49-F238E27FC236}">
                <a16:creationId xmlns:a16="http://schemas.microsoft.com/office/drawing/2014/main" id="{78B644A4-3C33-BA18-F0BE-D050A180A181}"/>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31</a:t>
            </a:fld>
            <a:endParaRPr lang="en-US" dirty="0"/>
          </a:p>
        </p:txBody>
      </p:sp>
    </p:spTree>
    <p:extLst>
      <p:ext uri="{BB962C8B-B14F-4D97-AF65-F5344CB8AC3E}">
        <p14:creationId xmlns:p14="http://schemas.microsoft.com/office/powerpoint/2010/main" val="1212408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Sale of for-profit organization to unrelated third party</a:t>
            </a:r>
          </a:p>
        </p:txBody>
      </p:sp>
      <p:sp>
        <p:nvSpPr>
          <p:cNvPr id="3" name="Content Placeholder 2"/>
          <p:cNvSpPr>
            <a:spLocks noGrp="1"/>
          </p:cNvSpPr>
          <p:nvPr>
            <p:ph sz="quarter" idx="16"/>
          </p:nvPr>
        </p:nvSpPr>
        <p:spPr>
          <a:xfrm>
            <a:off x="485521" y="1411287"/>
            <a:ext cx="11224800" cy="4638675"/>
          </a:xfrm>
        </p:spPr>
        <p:txBody>
          <a:bodyPr/>
          <a:lstStyle/>
          <a:p>
            <a:r>
              <a:rPr lang="en-US" dirty="0"/>
              <a:t>Stock sale:</a:t>
            </a:r>
          </a:p>
          <a:p>
            <a:pPr lvl="1"/>
            <a:r>
              <a:rPr lang="en-US" dirty="0"/>
              <a:t>Exempt organization parent: any gain or loss on sale of stock would generally be excluded from UBTI treatment under Section 512(b)(5)</a:t>
            </a:r>
          </a:p>
          <a:p>
            <a:r>
              <a:rPr lang="en-US" dirty="0"/>
              <a:t>Asset sale:</a:t>
            </a:r>
          </a:p>
          <a:p>
            <a:pPr lvl="1"/>
            <a:r>
              <a:rPr lang="en-US" dirty="0"/>
              <a:t>Taxable event to the for-profit subsidiary</a:t>
            </a:r>
          </a:p>
          <a:p>
            <a:pPr lvl="1"/>
            <a:endParaRPr lang="en-US" dirty="0"/>
          </a:p>
          <a:p>
            <a:pPr lvl="1"/>
            <a:endParaRPr lang="en-US" dirty="0"/>
          </a:p>
          <a:p>
            <a:pPr lvl="1"/>
            <a:endParaRPr lang="en-US" dirty="0"/>
          </a:p>
        </p:txBody>
      </p:sp>
      <p:sp>
        <p:nvSpPr>
          <p:cNvPr id="5" name="Slide Number Placeholder 4">
            <a:extLst>
              <a:ext uri="{FF2B5EF4-FFF2-40B4-BE49-F238E27FC236}">
                <a16:creationId xmlns:a16="http://schemas.microsoft.com/office/drawing/2014/main" id="{789030F1-2768-AB2F-C3AE-A25DC51AAA8F}"/>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32</a:t>
            </a:fld>
            <a:endParaRPr lang="en-US" dirty="0"/>
          </a:p>
        </p:txBody>
      </p:sp>
    </p:spTree>
    <p:extLst>
      <p:ext uri="{BB962C8B-B14F-4D97-AF65-F5344CB8AC3E}">
        <p14:creationId xmlns:p14="http://schemas.microsoft.com/office/powerpoint/2010/main" val="32214702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Merger or liquidation of taxable subsidiary into exempt parent</a:t>
            </a:r>
          </a:p>
        </p:txBody>
      </p:sp>
      <p:sp>
        <p:nvSpPr>
          <p:cNvPr id="3" name="Content Placeholder 2"/>
          <p:cNvSpPr>
            <a:spLocks noGrp="1"/>
          </p:cNvSpPr>
          <p:nvPr>
            <p:ph sz="quarter" idx="16"/>
          </p:nvPr>
        </p:nvSpPr>
        <p:spPr>
          <a:xfrm>
            <a:off x="485521" y="1411287"/>
            <a:ext cx="11224800" cy="4638675"/>
          </a:xfrm>
        </p:spPr>
        <p:txBody>
          <a:bodyPr/>
          <a:lstStyle/>
          <a:p>
            <a:r>
              <a:rPr lang="en-US" dirty="0"/>
              <a:t>It is treated as a “liquidation” of subsidiary for tax purposes.</a:t>
            </a:r>
          </a:p>
          <a:p>
            <a:r>
              <a:rPr lang="en-US" dirty="0"/>
              <a:t>General rule: no gain or loss recognized by parent (i.e., Section 332(a)) or subsidiary (i.e., Section 337(a)) where the parent owns at least 80% of subsidiary stock (by vote and value).</a:t>
            </a:r>
          </a:p>
          <a:p>
            <a:r>
              <a:rPr lang="en-US" dirty="0"/>
              <a:t>Special rule: where the parent is an exempt organization, gain or loss will be recognized by a taxable subsidiary upon the transfer unless the parent (a) is subject to UBTI and (b) uses the property in an unrelated trade or business immediately after the distribution. See Reg. Section 1.337(d)-4.</a:t>
            </a:r>
          </a:p>
          <a:p>
            <a:r>
              <a:rPr lang="en-US" dirty="0"/>
              <a:t>There is a limitation on losses under Reg. Section 1.337(d)-4(d).</a:t>
            </a:r>
          </a:p>
        </p:txBody>
      </p:sp>
      <p:sp>
        <p:nvSpPr>
          <p:cNvPr id="5" name="Slide Number Placeholder 4">
            <a:extLst>
              <a:ext uri="{FF2B5EF4-FFF2-40B4-BE49-F238E27FC236}">
                <a16:creationId xmlns:a16="http://schemas.microsoft.com/office/drawing/2014/main" id="{5CA544C0-89B6-52AF-AD95-E52003DD26BB}"/>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33</a:t>
            </a:fld>
            <a:endParaRPr lang="en-US" dirty="0"/>
          </a:p>
        </p:txBody>
      </p:sp>
    </p:spTree>
    <p:extLst>
      <p:ext uri="{BB962C8B-B14F-4D97-AF65-F5344CB8AC3E}">
        <p14:creationId xmlns:p14="http://schemas.microsoft.com/office/powerpoint/2010/main" val="3755963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Distributions of appreciated property</a:t>
            </a:r>
            <a:br>
              <a:rPr lang="en-US" dirty="0"/>
            </a:br>
            <a:r>
              <a:rPr lang="en-US" sz="1800" dirty="0"/>
              <a:t>Section 311(b)</a:t>
            </a:r>
            <a:endParaRPr lang="en-US" dirty="0"/>
          </a:p>
        </p:txBody>
      </p:sp>
      <p:sp>
        <p:nvSpPr>
          <p:cNvPr id="3" name="Content Placeholder 2"/>
          <p:cNvSpPr>
            <a:spLocks noGrp="1"/>
          </p:cNvSpPr>
          <p:nvPr>
            <p:ph sz="quarter" idx="16"/>
          </p:nvPr>
        </p:nvSpPr>
        <p:spPr>
          <a:xfrm>
            <a:off x="485521" y="1411287"/>
            <a:ext cx="11224800" cy="4638675"/>
          </a:xfrm>
        </p:spPr>
        <p:txBody>
          <a:bodyPr/>
          <a:lstStyle/>
          <a:p>
            <a:r>
              <a:rPr lang="en-US" dirty="0"/>
              <a:t>The transfer of appreciated property by a taxable subsidiary to its exempt parent in a transaction that is not a liquidation event.</a:t>
            </a:r>
          </a:p>
          <a:p>
            <a:r>
              <a:rPr lang="en-US" dirty="0"/>
              <a:t>General rule: such a transfer is a taxable event to the taxable subsidiary under Section 311(b).</a:t>
            </a:r>
          </a:p>
          <a:p>
            <a:r>
              <a:rPr lang="en-US" dirty="0"/>
              <a:t>Common examples:</a:t>
            </a:r>
          </a:p>
          <a:p>
            <a:pPr lvl="1"/>
            <a:r>
              <a:rPr lang="en-US" dirty="0"/>
              <a:t>Intangible assets developed by a taxable subsidiary and later transferred to its exempt parent.</a:t>
            </a:r>
          </a:p>
          <a:p>
            <a:pPr lvl="1"/>
            <a:r>
              <a:rPr lang="en-US" dirty="0"/>
              <a:t>Transfer of employees (workforce in place).</a:t>
            </a:r>
          </a:p>
        </p:txBody>
      </p:sp>
      <p:sp>
        <p:nvSpPr>
          <p:cNvPr id="5" name="Slide Number Placeholder 4">
            <a:extLst>
              <a:ext uri="{FF2B5EF4-FFF2-40B4-BE49-F238E27FC236}">
                <a16:creationId xmlns:a16="http://schemas.microsoft.com/office/drawing/2014/main" id="{83F75CC5-3CEB-0817-9A82-0938D33E2913}"/>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34</a:t>
            </a:fld>
            <a:endParaRPr lang="en-US" dirty="0"/>
          </a:p>
        </p:txBody>
      </p:sp>
    </p:spTree>
    <p:extLst>
      <p:ext uri="{BB962C8B-B14F-4D97-AF65-F5344CB8AC3E}">
        <p14:creationId xmlns:p14="http://schemas.microsoft.com/office/powerpoint/2010/main" val="404750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C8D6A43D-1546-6F02-798A-3C037773C565}"/>
              </a:ext>
            </a:extLst>
          </p:cNvPr>
          <p:cNvSpPr>
            <a:spLocks noGrp="1"/>
          </p:cNvSpPr>
          <p:nvPr>
            <p:ph type="body" sz="quarter" idx="13"/>
          </p:nvPr>
        </p:nvSpPr>
        <p:spPr/>
        <p:txBody>
          <a:bodyPr/>
          <a:lstStyle/>
          <a:p>
            <a:r>
              <a:rPr lang="en-US" dirty="0"/>
              <a:t>Polling question 4</a:t>
            </a:r>
          </a:p>
        </p:txBody>
      </p:sp>
      <p:sp>
        <p:nvSpPr>
          <p:cNvPr id="7" name="Title 1">
            <a:extLst>
              <a:ext uri="{FF2B5EF4-FFF2-40B4-BE49-F238E27FC236}">
                <a16:creationId xmlns:a16="http://schemas.microsoft.com/office/drawing/2014/main" id="{569B89B1-0DBC-4A23-91EF-C63497755364}"/>
              </a:ext>
            </a:extLst>
          </p:cNvPr>
          <p:cNvSpPr txBox="1">
            <a:spLocks/>
          </p:cNvSpPr>
          <p:nvPr/>
        </p:nvSpPr>
        <p:spPr>
          <a:xfrm>
            <a:off x="2743201" y="1219074"/>
            <a:ext cx="6700171" cy="615553"/>
          </a:xfrm>
          <a:prstGeom prst="rect">
            <a:avLst/>
          </a:prstGeom>
        </p:spPr>
        <p:txBody>
          <a:bodyPr wrap="square" lIns="0" tIns="0" rIns="0" bIns="0" anchor="t">
            <a:sp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a:lnSpc>
                <a:spcPct val="100000"/>
              </a:lnSpc>
              <a:defRPr/>
            </a:pPr>
            <a:r>
              <a:rPr lang="en-IN" sz="2000" dirty="0">
                <a:solidFill>
                  <a:prstClr val="white"/>
                </a:solidFill>
                <a:latin typeface="+mn-lt"/>
              </a:rPr>
              <a:t>True or false: exempt organizations can engage in unlimited private inurement.</a:t>
            </a:r>
          </a:p>
        </p:txBody>
      </p:sp>
      <p:grpSp>
        <p:nvGrpSpPr>
          <p:cNvPr id="8" name="Group 7">
            <a:extLst>
              <a:ext uri="{FF2B5EF4-FFF2-40B4-BE49-F238E27FC236}">
                <a16:creationId xmlns:a16="http://schemas.microsoft.com/office/drawing/2014/main" id="{4891DF9B-D161-4266-B462-18693704E847}"/>
              </a:ext>
            </a:extLst>
          </p:cNvPr>
          <p:cNvGrpSpPr/>
          <p:nvPr/>
        </p:nvGrpSpPr>
        <p:grpSpPr>
          <a:xfrm>
            <a:off x="2737200" y="2447525"/>
            <a:ext cx="7473601" cy="356712"/>
            <a:chOff x="1213199" y="2112725"/>
            <a:chExt cx="7473601" cy="356712"/>
          </a:xfrm>
        </p:grpSpPr>
        <p:sp>
          <p:nvSpPr>
            <p:cNvPr id="9" name="Title 1">
              <a:extLst>
                <a:ext uri="{FF2B5EF4-FFF2-40B4-BE49-F238E27FC236}">
                  <a16:creationId xmlns:a16="http://schemas.microsoft.com/office/drawing/2014/main" id="{87AB3772-08F7-4B38-BE00-1EC1B0B438DE}"/>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True</a:t>
              </a:r>
            </a:p>
          </p:txBody>
        </p:sp>
        <p:sp>
          <p:nvSpPr>
            <p:cNvPr id="10" name="Oval 9">
              <a:extLst>
                <a:ext uri="{FF2B5EF4-FFF2-40B4-BE49-F238E27FC236}">
                  <a16:creationId xmlns:a16="http://schemas.microsoft.com/office/drawing/2014/main" id="{E4F3C31D-5590-4E09-B0A6-F4BBDC016286}"/>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A</a:t>
              </a:r>
              <a:endParaRPr lang="en-US" dirty="0">
                <a:solidFill>
                  <a:srgbClr val="2E2E38"/>
                </a:solidFill>
                <a:cs typeface="Arial" panose="020B0604020202020204" pitchFamily="34" charset="0"/>
              </a:endParaRPr>
            </a:p>
          </p:txBody>
        </p:sp>
      </p:grpSp>
      <p:sp>
        <p:nvSpPr>
          <p:cNvPr id="11" name="Speech Bubble: Rectangle 10">
            <a:extLst>
              <a:ext uri="{FF2B5EF4-FFF2-40B4-BE49-F238E27FC236}">
                <a16:creationId xmlns:a16="http://schemas.microsoft.com/office/drawing/2014/main" id="{59F5CEAA-FBCB-4248-A3F5-A2EBD9D17AC3}"/>
              </a:ext>
            </a:extLst>
          </p:cNvPr>
          <p:cNvSpPr/>
          <p:nvPr/>
        </p:nvSpPr>
        <p:spPr>
          <a:xfrm>
            <a:off x="1981202" y="1133410"/>
            <a:ext cx="568799" cy="605391"/>
          </a:xfrm>
          <a:prstGeom prst="wedgeRectCallout">
            <a:avLst>
              <a:gd name="adj1" fmla="val 40632"/>
              <a:gd name="adj2" fmla="val 85329"/>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IN" sz="3600" dirty="0">
                <a:solidFill>
                  <a:srgbClr val="2E2E38"/>
                </a:solidFill>
                <a:cs typeface="Arial" panose="020B0604020202020204" pitchFamily="34" charset="0"/>
              </a:rPr>
              <a:t>Q</a:t>
            </a:r>
          </a:p>
        </p:txBody>
      </p:sp>
      <p:grpSp>
        <p:nvGrpSpPr>
          <p:cNvPr id="12" name="Group 11">
            <a:extLst>
              <a:ext uri="{FF2B5EF4-FFF2-40B4-BE49-F238E27FC236}">
                <a16:creationId xmlns:a16="http://schemas.microsoft.com/office/drawing/2014/main" id="{DA7629DB-48FB-4032-BE86-7270B2DF957B}"/>
              </a:ext>
            </a:extLst>
          </p:cNvPr>
          <p:cNvGrpSpPr/>
          <p:nvPr/>
        </p:nvGrpSpPr>
        <p:grpSpPr>
          <a:xfrm>
            <a:off x="2737200" y="2927192"/>
            <a:ext cx="7473601" cy="356712"/>
            <a:chOff x="1213199" y="2112725"/>
            <a:chExt cx="7473601" cy="356712"/>
          </a:xfrm>
        </p:grpSpPr>
        <p:sp>
          <p:nvSpPr>
            <p:cNvPr id="13" name="Title 1">
              <a:extLst>
                <a:ext uri="{FF2B5EF4-FFF2-40B4-BE49-F238E27FC236}">
                  <a16:creationId xmlns:a16="http://schemas.microsoft.com/office/drawing/2014/main" id="{2FD40B5F-5E4F-4CA3-A668-43A77CA5150B}"/>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False</a:t>
              </a:r>
            </a:p>
          </p:txBody>
        </p:sp>
        <p:sp>
          <p:nvSpPr>
            <p:cNvPr id="14" name="Oval 13">
              <a:extLst>
                <a:ext uri="{FF2B5EF4-FFF2-40B4-BE49-F238E27FC236}">
                  <a16:creationId xmlns:a16="http://schemas.microsoft.com/office/drawing/2014/main" id="{6C3058B6-7C70-44A6-B449-697717BDDA4F}"/>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B</a:t>
              </a:r>
              <a:endParaRPr lang="en-US" dirty="0">
                <a:solidFill>
                  <a:srgbClr val="2E2E38"/>
                </a:solidFill>
                <a:cs typeface="Arial" panose="020B0604020202020204" pitchFamily="34" charset="0"/>
              </a:endParaRPr>
            </a:p>
          </p:txBody>
        </p:sp>
      </p:grpSp>
      <p:sp>
        <p:nvSpPr>
          <p:cNvPr id="3" name="Slide Number Placeholder 4">
            <a:extLst>
              <a:ext uri="{FF2B5EF4-FFF2-40B4-BE49-F238E27FC236}">
                <a16:creationId xmlns:a16="http://schemas.microsoft.com/office/drawing/2014/main" id="{1F77FC2D-7B7F-82C4-8267-E679B9346EA5}"/>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35</a:t>
            </a:fld>
            <a:endParaRPr lang="en-US" dirty="0"/>
          </a:p>
        </p:txBody>
      </p:sp>
    </p:spTree>
    <p:extLst>
      <p:ext uri="{BB962C8B-B14F-4D97-AF65-F5344CB8AC3E}">
        <p14:creationId xmlns:p14="http://schemas.microsoft.com/office/powerpoint/2010/main" val="3141097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6678E-C9AF-3BFD-9CD3-6933C8F5674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68B9422-6FF2-FF30-6A7C-22A281326118}"/>
              </a:ext>
            </a:extLst>
          </p:cNvPr>
          <p:cNvSpPr>
            <a:spLocks noGrp="1"/>
          </p:cNvSpPr>
          <p:nvPr>
            <p:ph type="title"/>
          </p:nvPr>
        </p:nvSpPr>
        <p:spPr/>
        <p:txBody>
          <a:bodyPr/>
          <a:lstStyle/>
          <a:p>
            <a:r>
              <a:rPr lang="en-US" sz="5400" dirty="0"/>
              <a:t>Joint ventures</a:t>
            </a:r>
          </a:p>
        </p:txBody>
      </p:sp>
    </p:spTree>
    <p:extLst>
      <p:ext uri="{BB962C8B-B14F-4D97-AF65-F5344CB8AC3E}">
        <p14:creationId xmlns:p14="http://schemas.microsoft.com/office/powerpoint/2010/main" val="3816901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106458"/>
            <a:ext cx="9613861" cy="1080938"/>
          </a:xfrm>
        </p:spPr>
        <p:txBody>
          <a:bodyPr vert="horz" lIns="91440" tIns="45720" rIns="91440" bIns="45720" rtlCol="0" anchor="ctr">
            <a:normAutofit/>
          </a:bodyPr>
          <a:lstStyle/>
          <a:p>
            <a:r>
              <a:rPr lang="en-US" dirty="0">
                <a:solidFill>
                  <a:schemeClr val="tx2"/>
                </a:solidFill>
              </a:rPr>
              <a:t>Joint ventures</a:t>
            </a:r>
          </a:p>
        </p:txBody>
      </p:sp>
      <p:sp>
        <p:nvSpPr>
          <p:cNvPr id="6" name="TextBox 5">
            <a:extLst>
              <a:ext uri="{FF2B5EF4-FFF2-40B4-BE49-F238E27FC236}">
                <a16:creationId xmlns:a16="http://schemas.microsoft.com/office/drawing/2014/main" id="{FA6FAE16-4482-36F0-58D8-C5C6DF1FB334}"/>
              </a:ext>
            </a:extLst>
          </p:cNvPr>
          <p:cNvSpPr txBox="1"/>
          <p:nvPr/>
        </p:nvSpPr>
        <p:spPr>
          <a:xfrm>
            <a:off x="-1" y="6488668"/>
            <a:ext cx="6096000" cy="369332"/>
          </a:xfrm>
          <a:prstGeom prst="rect">
            <a:avLst/>
          </a:prstGeom>
          <a:noFill/>
        </p:spPr>
        <p:txBody>
          <a:bodyPr wrap="square">
            <a:spAutoFit/>
          </a:bodyPr>
          <a:lstStyle/>
          <a:p>
            <a:fld id="{F1BC30E3-FFE5-4B91-AA19-87A149EBB9EE}" type="slidenum">
              <a:rPr lang="en-US" sz="1800" smtClean="0"/>
              <a:pPr/>
              <a:t>37</a:t>
            </a:fld>
            <a:endParaRPr lang="en-US" dirty="0"/>
          </a:p>
        </p:txBody>
      </p:sp>
      <p:sp>
        <p:nvSpPr>
          <p:cNvPr id="7" name="Content Placeholder 2">
            <a:extLst>
              <a:ext uri="{FF2B5EF4-FFF2-40B4-BE49-F238E27FC236}">
                <a16:creationId xmlns:a16="http://schemas.microsoft.com/office/drawing/2014/main" id="{7A7E7EFD-BE77-0AFC-7985-2879414C12FB}"/>
              </a:ext>
            </a:extLst>
          </p:cNvPr>
          <p:cNvSpPr txBox="1">
            <a:spLocks/>
          </p:cNvSpPr>
          <p:nvPr/>
        </p:nvSpPr>
        <p:spPr>
          <a:xfrm>
            <a:off x="680321" y="1187396"/>
            <a:ext cx="5756553" cy="3985902"/>
          </a:xfrm>
          <a:prstGeom prst="rect">
            <a:avLst/>
          </a:prstGeom>
        </p:spPr>
        <p:txBody>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r>
              <a:rPr lang="en-US" sz="1800" dirty="0"/>
              <a:t>What is a JV?</a:t>
            </a:r>
          </a:p>
          <a:p>
            <a:pPr lvl="1"/>
            <a:r>
              <a:rPr lang="en-US" sz="1800" dirty="0"/>
              <a:t>A joint venture (JV) is an association of two or more parties coming together to jointly undertake a project and share in the profits and losses.</a:t>
            </a:r>
          </a:p>
          <a:p>
            <a:pPr lvl="1"/>
            <a:r>
              <a:rPr lang="en-US" sz="1800" dirty="0"/>
              <a:t>May be a separate entity or may represent a contractual relationship:</a:t>
            </a:r>
          </a:p>
          <a:p>
            <a:pPr lvl="2"/>
            <a:r>
              <a:rPr lang="en-US" sz="1600" dirty="0"/>
              <a:t>Partnership.</a:t>
            </a:r>
          </a:p>
          <a:p>
            <a:pPr lvl="2"/>
            <a:r>
              <a:rPr lang="en-US" sz="1600" dirty="0"/>
              <a:t>LLC.</a:t>
            </a:r>
          </a:p>
          <a:p>
            <a:pPr lvl="2"/>
            <a:r>
              <a:rPr lang="en-US" sz="1600" dirty="0"/>
              <a:t>Corporation.</a:t>
            </a:r>
          </a:p>
          <a:p>
            <a:pPr lvl="2"/>
            <a:r>
              <a:rPr lang="en-US" sz="1600" dirty="0"/>
              <a:t>Exempt organization.</a:t>
            </a:r>
          </a:p>
          <a:p>
            <a:pPr lvl="2"/>
            <a:r>
              <a:rPr lang="en-US" sz="1600" dirty="0"/>
              <a:t>Joint operating agreement.</a:t>
            </a:r>
          </a:p>
        </p:txBody>
      </p:sp>
      <p:sp>
        <p:nvSpPr>
          <p:cNvPr id="8" name="Content Placeholder 2">
            <a:extLst>
              <a:ext uri="{FF2B5EF4-FFF2-40B4-BE49-F238E27FC236}">
                <a16:creationId xmlns:a16="http://schemas.microsoft.com/office/drawing/2014/main" id="{3C6F50BC-0311-1B1C-D7D5-0800DF0E0F75}"/>
              </a:ext>
            </a:extLst>
          </p:cNvPr>
          <p:cNvSpPr txBox="1">
            <a:spLocks/>
          </p:cNvSpPr>
          <p:nvPr/>
        </p:nvSpPr>
        <p:spPr>
          <a:xfrm>
            <a:off x="7415906" y="1187396"/>
            <a:ext cx="4281724" cy="3985902"/>
          </a:xfrm>
          <a:prstGeom prst="rect">
            <a:avLst/>
          </a:prstGeom>
        </p:spPr>
        <p:txBody>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r>
              <a:rPr lang="en-US" sz="1800" dirty="0"/>
              <a:t>Why a JV?</a:t>
            </a:r>
          </a:p>
          <a:p>
            <a:pPr lvl="1"/>
            <a:r>
              <a:rPr lang="en-US" sz="1800" dirty="0">
                <a:solidFill>
                  <a:srgbClr val="FFFFFF"/>
                </a:solidFill>
              </a:rPr>
              <a:t>Raise capital.</a:t>
            </a:r>
          </a:p>
          <a:p>
            <a:pPr lvl="1"/>
            <a:r>
              <a:rPr lang="en-US" sz="1800" dirty="0">
                <a:solidFill>
                  <a:srgbClr val="FFFFFF"/>
                </a:solidFill>
              </a:rPr>
              <a:t>Pool resources.</a:t>
            </a:r>
          </a:p>
          <a:p>
            <a:pPr lvl="1"/>
            <a:r>
              <a:rPr lang="en-US" sz="1800" dirty="0">
                <a:solidFill>
                  <a:srgbClr val="FFFFFF"/>
                </a:solidFill>
              </a:rPr>
              <a:t>Share costs.</a:t>
            </a:r>
          </a:p>
          <a:p>
            <a:pPr lvl="1"/>
            <a:r>
              <a:rPr lang="en-US" sz="1800" dirty="0">
                <a:solidFill>
                  <a:srgbClr val="FFFFFF"/>
                </a:solidFill>
              </a:rPr>
              <a:t>Diversify and spread risk.</a:t>
            </a:r>
          </a:p>
          <a:p>
            <a:pPr lvl="1"/>
            <a:r>
              <a:rPr lang="en-US" sz="1800" dirty="0">
                <a:solidFill>
                  <a:srgbClr val="FFFFFF"/>
                </a:solidFill>
              </a:rPr>
              <a:t>Combine expertise.</a:t>
            </a:r>
          </a:p>
          <a:p>
            <a:pPr lvl="1"/>
            <a:r>
              <a:rPr lang="en-US" sz="1800" dirty="0">
                <a:solidFill>
                  <a:srgbClr val="FFFFFF"/>
                </a:solidFill>
              </a:rPr>
              <a:t>Provide new services.</a:t>
            </a:r>
          </a:p>
          <a:p>
            <a:pPr lvl="1"/>
            <a:endParaRPr lang="en-US" sz="1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7" y="33959"/>
            <a:ext cx="9613861" cy="1080938"/>
          </a:xfrm>
        </p:spPr>
        <p:txBody>
          <a:bodyPr vert="horz" lIns="91440" tIns="45720" rIns="91440" bIns="45720" rtlCol="0" anchor="ctr">
            <a:normAutofit/>
          </a:bodyPr>
          <a:lstStyle/>
          <a:p>
            <a:r>
              <a:rPr lang="en-US" dirty="0">
                <a:solidFill>
                  <a:schemeClr val="tx2"/>
                </a:solidFill>
              </a:rPr>
              <a:t>Joint ventures (cont.)</a:t>
            </a:r>
          </a:p>
        </p:txBody>
      </p:sp>
      <p:sp>
        <p:nvSpPr>
          <p:cNvPr id="6" name="TextBox 5">
            <a:extLst>
              <a:ext uri="{FF2B5EF4-FFF2-40B4-BE49-F238E27FC236}">
                <a16:creationId xmlns:a16="http://schemas.microsoft.com/office/drawing/2014/main" id="{390846AF-47D4-BC55-6912-A2E16056D85A}"/>
              </a:ext>
            </a:extLst>
          </p:cNvPr>
          <p:cNvSpPr txBox="1"/>
          <p:nvPr/>
        </p:nvSpPr>
        <p:spPr>
          <a:xfrm>
            <a:off x="97971" y="6460805"/>
            <a:ext cx="6096000" cy="369332"/>
          </a:xfrm>
          <a:prstGeom prst="rect">
            <a:avLst/>
          </a:prstGeom>
          <a:noFill/>
        </p:spPr>
        <p:txBody>
          <a:bodyPr wrap="square">
            <a:spAutoFit/>
          </a:bodyPr>
          <a:lstStyle/>
          <a:p>
            <a:fld id="{F1BC30E3-FFE5-4B91-AA19-87A149EBB9EE}" type="slidenum">
              <a:rPr lang="en-US" sz="1800" smtClean="0"/>
              <a:pPr/>
              <a:t>38</a:t>
            </a:fld>
            <a:endParaRPr lang="en-US" dirty="0"/>
          </a:p>
        </p:txBody>
      </p:sp>
      <p:grpSp>
        <p:nvGrpSpPr>
          <p:cNvPr id="8" name="Group 7">
            <a:extLst>
              <a:ext uri="{FF2B5EF4-FFF2-40B4-BE49-F238E27FC236}">
                <a16:creationId xmlns:a16="http://schemas.microsoft.com/office/drawing/2014/main" id="{2BFA66EF-2B26-A55E-135E-87FF6FFDEEC6}"/>
              </a:ext>
            </a:extLst>
          </p:cNvPr>
          <p:cNvGrpSpPr/>
          <p:nvPr/>
        </p:nvGrpSpPr>
        <p:grpSpPr>
          <a:xfrm>
            <a:off x="681037" y="1238207"/>
            <a:ext cx="9613861" cy="5110168"/>
            <a:chOff x="-4576172" y="1605795"/>
            <a:chExt cx="9613861" cy="5405620"/>
          </a:xfrm>
        </p:grpSpPr>
        <p:sp>
          <p:nvSpPr>
            <p:cNvPr id="10" name="Rectangle 9">
              <a:extLst>
                <a:ext uri="{FF2B5EF4-FFF2-40B4-BE49-F238E27FC236}">
                  <a16:creationId xmlns:a16="http://schemas.microsoft.com/office/drawing/2014/main" id="{5EC73B6C-F283-8F37-7AED-8DE9FC4B9E1C}"/>
                </a:ext>
              </a:extLst>
            </p:cNvPr>
            <p:cNvSpPr/>
            <p:nvPr/>
          </p:nvSpPr>
          <p:spPr>
            <a:xfrm>
              <a:off x="721908" y="1605795"/>
              <a:ext cx="4315781" cy="199306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12" name="TextBox 11">
              <a:extLst>
                <a:ext uri="{FF2B5EF4-FFF2-40B4-BE49-F238E27FC236}">
                  <a16:creationId xmlns:a16="http://schemas.microsoft.com/office/drawing/2014/main" id="{14885950-5025-0937-A9C7-3B1DAD017DAB}"/>
                </a:ext>
              </a:extLst>
            </p:cNvPr>
            <p:cNvSpPr txBox="1"/>
            <p:nvPr/>
          </p:nvSpPr>
          <p:spPr>
            <a:xfrm>
              <a:off x="-4576172" y="5018348"/>
              <a:ext cx="4315781" cy="199306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nSpc>
                  <a:spcPct val="90000"/>
                </a:lnSpc>
                <a:spcBef>
                  <a:spcPct val="0"/>
                </a:spcBef>
                <a:spcAft>
                  <a:spcPct val="35000"/>
                </a:spcAft>
                <a:buClr>
                  <a:schemeClr val="tx2"/>
                </a:buClr>
                <a:buSzPct val="100000"/>
                <a:buFont typeface="Wingdings" pitchFamily="2" charset="2"/>
                <a:buNone/>
              </a:pPr>
              <a:endParaRPr lang="en-US" u="sng" dirty="0">
                <a:solidFill>
                  <a:schemeClr val="bg1"/>
                </a:solidFill>
              </a:endParaRPr>
            </a:p>
          </p:txBody>
        </p:sp>
      </p:grpSp>
      <p:sp>
        <p:nvSpPr>
          <p:cNvPr id="18" name="Content Placeholder 2">
            <a:extLst>
              <a:ext uri="{FF2B5EF4-FFF2-40B4-BE49-F238E27FC236}">
                <a16:creationId xmlns:a16="http://schemas.microsoft.com/office/drawing/2014/main" id="{3B980959-E203-248C-C2D0-CB36F7D02EB5}"/>
              </a:ext>
            </a:extLst>
          </p:cNvPr>
          <p:cNvSpPr txBox="1">
            <a:spLocks/>
          </p:cNvSpPr>
          <p:nvPr/>
        </p:nvSpPr>
        <p:spPr>
          <a:xfrm>
            <a:off x="681037" y="1267652"/>
            <a:ext cx="5756553" cy="3985902"/>
          </a:xfrm>
          <a:prstGeom prst="rect">
            <a:avLst/>
          </a:prstGeom>
        </p:spPr>
        <p:txBody>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r>
              <a:rPr lang="en-US" sz="1800" dirty="0"/>
              <a:t>Types of JVs:</a:t>
            </a:r>
          </a:p>
          <a:p>
            <a:pPr lvl="1"/>
            <a:r>
              <a:rPr lang="en-US" sz="1800" dirty="0"/>
              <a:t>JV with exempt organization(s) </a:t>
            </a:r>
          </a:p>
          <a:p>
            <a:pPr lvl="1"/>
            <a:r>
              <a:rPr lang="en-US" sz="1800" dirty="0"/>
              <a:t>JV with for-profit organization(s)</a:t>
            </a:r>
          </a:p>
          <a:p>
            <a:pPr lvl="1"/>
            <a:r>
              <a:rPr lang="en-US" sz="1800" dirty="0"/>
              <a:t>Whole-entity JV vs. ancillary JV</a:t>
            </a:r>
          </a:p>
          <a:p>
            <a:pPr marL="504000" lvl="2" indent="0">
              <a:buNone/>
            </a:pPr>
            <a:endParaRPr lang="en-US" sz="1600" dirty="0"/>
          </a:p>
        </p:txBody>
      </p:sp>
      <p:sp>
        <p:nvSpPr>
          <p:cNvPr id="19" name="Content Placeholder 2">
            <a:extLst>
              <a:ext uri="{FF2B5EF4-FFF2-40B4-BE49-F238E27FC236}">
                <a16:creationId xmlns:a16="http://schemas.microsoft.com/office/drawing/2014/main" id="{F25031A0-8FE7-909C-360C-9A85BD375549}"/>
              </a:ext>
            </a:extLst>
          </p:cNvPr>
          <p:cNvSpPr txBox="1">
            <a:spLocks/>
          </p:cNvSpPr>
          <p:nvPr/>
        </p:nvSpPr>
        <p:spPr>
          <a:xfrm>
            <a:off x="7195184" y="1267652"/>
            <a:ext cx="5756553" cy="3985902"/>
          </a:xfrm>
          <a:prstGeom prst="rect">
            <a:avLst/>
          </a:prstGeom>
        </p:spPr>
        <p:txBody>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r>
              <a:rPr lang="en-US" sz="1800" dirty="0"/>
              <a:t>Exemption issues raised by JVs:</a:t>
            </a:r>
          </a:p>
          <a:p>
            <a:pPr lvl="1"/>
            <a:r>
              <a:rPr lang="en-US" sz="1800" dirty="0"/>
              <a:t>Private inurement doctrine</a:t>
            </a:r>
          </a:p>
          <a:p>
            <a:pPr lvl="1"/>
            <a:r>
              <a:rPr lang="en-US" sz="1800" dirty="0"/>
              <a:t>Intermediate sanctions</a:t>
            </a:r>
          </a:p>
          <a:p>
            <a:pPr lvl="1"/>
            <a:r>
              <a:rPr lang="en-US" sz="1800" dirty="0"/>
              <a:t>Private benefit doctrine</a:t>
            </a:r>
          </a:p>
          <a:p>
            <a:pPr lvl="1"/>
            <a:r>
              <a:rPr lang="en-US" sz="1800" dirty="0"/>
              <a:t>UBTI</a:t>
            </a:r>
          </a:p>
          <a:p>
            <a:pPr lvl="1"/>
            <a:r>
              <a:rPr lang="en-US" sz="1800" dirty="0"/>
              <a:t>Section 501(r)</a:t>
            </a:r>
          </a:p>
        </p:txBody>
      </p:sp>
    </p:spTree>
    <p:extLst>
      <p:ext uri="{BB962C8B-B14F-4D97-AF65-F5344CB8AC3E}">
        <p14:creationId xmlns:p14="http://schemas.microsoft.com/office/powerpoint/2010/main" val="969724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992459"/>
            <a:ext cx="10285142" cy="4025590"/>
          </a:xfrm>
        </p:spPr>
        <p:txBody>
          <a:bodyPr vert="horz" lIns="91440" tIns="45720" rIns="91440" bIns="45720" rtlCol="0" anchor="ctr">
            <a:normAutofit lnSpcReduction="10000"/>
          </a:bodyPr>
          <a:lstStyle/>
          <a:p>
            <a:r>
              <a:rPr lang="en-US" dirty="0">
                <a:solidFill>
                  <a:srgbClr val="FFFFFF"/>
                </a:solidFill>
              </a:rPr>
              <a:t>Other issues to consider when choosing a JV structure:</a:t>
            </a:r>
          </a:p>
          <a:p>
            <a:pPr lvl="1"/>
            <a:r>
              <a:rPr lang="en-US" sz="2000" dirty="0">
                <a:solidFill>
                  <a:srgbClr val="FFFFFF"/>
                </a:solidFill>
              </a:rPr>
              <a:t>Structures based on related activity vs. unrelated activity:</a:t>
            </a:r>
          </a:p>
          <a:p>
            <a:pPr lvl="2"/>
            <a:r>
              <a:rPr lang="en-US" sz="2000" dirty="0">
                <a:solidFill>
                  <a:srgbClr val="FFFFFF"/>
                </a:solidFill>
              </a:rPr>
              <a:t>UBTI planning</a:t>
            </a:r>
          </a:p>
          <a:p>
            <a:pPr lvl="1"/>
            <a:r>
              <a:rPr lang="en-US" sz="2000" dirty="0">
                <a:solidFill>
                  <a:srgbClr val="FFFFFF"/>
                </a:solidFill>
              </a:rPr>
              <a:t>Exempt vs. for-profit partners</a:t>
            </a:r>
          </a:p>
          <a:p>
            <a:pPr lvl="1"/>
            <a:r>
              <a:rPr lang="en-US" sz="2000" dirty="0">
                <a:solidFill>
                  <a:srgbClr val="FFFFFF"/>
                </a:solidFill>
              </a:rPr>
              <a:t>Admission of new members in the future</a:t>
            </a:r>
          </a:p>
          <a:p>
            <a:pPr lvl="1"/>
            <a:r>
              <a:rPr lang="en-US" sz="2000" dirty="0">
                <a:solidFill>
                  <a:srgbClr val="FFFFFF"/>
                </a:solidFill>
              </a:rPr>
              <a:t>Limited liability</a:t>
            </a:r>
          </a:p>
          <a:p>
            <a:pPr lvl="1"/>
            <a:r>
              <a:rPr lang="en-US" sz="2000" dirty="0">
                <a:solidFill>
                  <a:srgbClr val="FFFFFF"/>
                </a:solidFill>
              </a:rPr>
              <a:t>Valuation of assets</a:t>
            </a:r>
          </a:p>
          <a:p>
            <a:pPr lvl="1"/>
            <a:r>
              <a:rPr lang="en-US" sz="2000" dirty="0">
                <a:solidFill>
                  <a:srgbClr val="FFFFFF"/>
                </a:solidFill>
              </a:rPr>
              <a:t>Governance and management structure</a:t>
            </a:r>
          </a:p>
          <a:p>
            <a:pPr lvl="1"/>
            <a:r>
              <a:rPr lang="en-US" sz="2000" dirty="0">
                <a:solidFill>
                  <a:srgbClr val="FFFFFF"/>
                </a:solidFill>
              </a:rPr>
              <a:t>Exit strategy</a:t>
            </a:r>
          </a:p>
          <a:p>
            <a:pPr lvl="1"/>
            <a:r>
              <a:rPr lang="en-US" sz="2000" dirty="0">
                <a:solidFill>
                  <a:srgbClr val="FFFFFF"/>
                </a:solidFill>
              </a:rPr>
              <a:t>Legal issues</a:t>
            </a:r>
          </a:p>
        </p:txBody>
      </p:sp>
      <p:sp>
        <p:nvSpPr>
          <p:cNvPr id="5" name="TextBox 4">
            <a:extLst>
              <a:ext uri="{FF2B5EF4-FFF2-40B4-BE49-F238E27FC236}">
                <a16:creationId xmlns:a16="http://schemas.microsoft.com/office/drawing/2014/main" id="{4DAEB66C-C4E6-7660-A878-EABD7088F655}"/>
              </a:ext>
            </a:extLst>
          </p:cNvPr>
          <p:cNvSpPr txBox="1"/>
          <p:nvPr/>
        </p:nvSpPr>
        <p:spPr>
          <a:xfrm>
            <a:off x="115661" y="6436638"/>
            <a:ext cx="6098720" cy="369332"/>
          </a:xfrm>
          <a:prstGeom prst="rect">
            <a:avLst/>
          </a:prstGeom>
          <a:noFill/>
        </p:spPr>
        <p:txBody>
          <a:bodyPr wrap="square">
            <a:spAutoFit/>
          </a:bodyPr>
          <a:lstStyle/>
          <a:p>
            <a:fld id="{F1BC30E3-FFE5-4B91-AA19-87A149EBB9EE}" type="slidenum">
              <a:rPr lang="en-US" sz="1800" smtClean="0"/>
              <a:pPr/>
              <a:t>39</a:t>
            </a:fld>
            <a:endParaRPr lang="en-US" dirty="0"/>
          </a:p>
        </p:txBody>
      </p:sp>
      <p:sp>
        <p:nvSpPr>
          <p:cNvPr id="4" name="Title 1">
            <a:extLst>
              <a:ext uri="{FF2B5EF4-FFF2-40B4-BE49-F238E27FC236}">
                <a16:creationId xmlns:a16="http://schemas.microsoft.com/office/drawing/2014/main" id="{04BF78A5-E868-4017-4911-067E1EF799D9}"/>
              </a:ext>
            </a:extLst>
          </p:cNvPr>
          <p:cNvSpPr txBox="1">
            <a:spLocks/>
          </p:cNvSpPr>
          <p:nvPr/>
        </p:nvSpPr>
        <p:spPr>
          <a:xfrm>
            <a:off x="681037" y="33959"/>
            <a:ext cx="9613861" cy="1080938"/>
          </a:xfrm>
          <a:prstGeom prst="rect">
            <a:avLst/>
          </a:prstGeom>
        </p:spPr>
        <p:txBody>
          <a:bodyPr vert="horz" lIns="91440" tIns="45720" rIns="91440" bIns="45720" rtlCol="0" anchor="ctr" anchorCtr="0">
            <a:normAutofit/>
          </a:bodyPr>
          <a:lstStyle>
            <a:lvl1pPr algn="l" defTabSz="914400" rtl="0" eaLnBrk="1" latinLnBrk="0" hangingPunct="1">
              <a:lnSpc>
                <a:spcPct val="85000"/>
              </a:lnSpc>
              <a:spcBef>
                <a:spcPct val="0"/>
              </a:spcBef>
              <a:buNone/>
              <a:defRPr sz="2400" b="1" i="0" kern="1200">
                <a:solidFill>
                  <a:schemeClr val="bg1"/>
                </a:solidFill>
                <a:latin typeface="EYInterstate" panose="02000503020000020004" pitchFamily="2" charset="0"/>
                <a:ea typeface="+mj-ea"/>
                <a:cs typeface="Arial" pitchFamily="34" charset="0"/>
              </a:defRPr>
            </a:lvl1pPr>
          </a:lstStyle>
          <a:p>
            <a:r>
              <a:rPr lang="en-US" dirty="0">
                <a:solidFill>
                  <a:schemeClr val="tx2"/>
                </a:solidFill>
              </a:rPr>
              <a:t>Joint ventures (cont.)</a:t>
            </a:r>
          </a:p>
        </p:txBody>
      </p:sp>
    </p:spTree>
    <p:extLst>
      <p:ext uri="{BB962C8B-B14F-4D97-AF65-F5344CB8AC3E}">
        <p14:creationId xmlns:p14="http://schemas.microsoft.com/office/powerpoint/2010/main" val="915763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8F35E-5C05-6D51-987F-66CB726FD9A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1AF7F1B-DBBE-D809-157C-AADBAB474B14}"/>
              </a:ext>
            </a:extLst>
          </p:cNvPr>
          <p:cNvSpPr>
            <a:spLocks noGrp="1"/>
          </p:cNvSpPr>
          <p:nvPr>
            <p:ph type="title"/>
          </p:nvPr>
        </p:nvSpPr>
        <p:spPr/>
        <p:txBody>
          <a:bodyPr/>
          <a:lstStyle/>
          <a:p>
            <a:r>
              <a:rPr lang="en-US" dirty="0"/>
              <a:t>CPE eligibility</a:t>
            </a:r>
            <a:endParaRPr lang="en-US" dirty="0">
              <a:solidFill>
                <a:srgbClr val="FF0000"/>
              </a:solidFill>
            </a:endParaRPr>
          </a:p>
        </p:txBody>
      </p:sp>
      <p:sp>
        <p:nvSpPr>
          <p:cNvPr id="8" name="Content Placeholder 7">
            <a:extLst>
              <a:ext uri="{FF2B5EF4-FFF2-40B4-BE49-F238E27FC236}">
                <a16:creationId xmlns:a16="http://schemas.microsoft.com/office/drawing/2014/main" id="{C44FE19D-4005-44AE-2BA0-7015F70F190B}"/>
              </a:ext>
            </a:extLst>
          </p:cNvPr>
          <p:cNvSpPr>
            <a:spLocks noGrp="1"/>
          </p:cNvSpPr>
          <p:nvPr>
            <p:ph sz="quarter" idx="16"/>
          </p:nvPr>
        </p:nvSpPr>
        <p:spPr/>
        <p:txBody>
          <a:bodyPr/>
          <a:lstStyle/>
          <a:p>
            <a:pPr marL="0" indent="0">
              <a:buNone/>
            </a:pPr>
            <a:r>
              <a:rPr lang="en-US" sz="2000" dirty="0">
                <a:latin typeface="+mj-lt"/>
                <a:ea typeface="Calibri" panose="020F0502020204030204" pitchFamily="34" charset="0"/>
              </a:rPr>
              <a:t>We will launch at least three polls per CPE credit; participants must attend the full session and answer at least three polls per CPE credit to receive full credit.</a:t>
            </a:r>
          </a:p>
          <a:p>
            <a:pPr marL="0" indent="0">
              <a:buNone/>
            </a:pPr>
            <a:endParaRPr lang="en-US" dirty="0"/>
          </a:p>
        </p:txBody>
      </p:sp>
    </p:spTree>
    <p:extLst>
      <p:ext uri="{BB962C8B-B14F-4D97-AF65-F5344CB8AC3E}">
        <p14:creationId xmlns:p14="http://schemas.microsoft.com/office/powerpoint/2010/main" val="6459005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262" y="49634"/>
            <a:ext cx="10749679" cy="1080938"/>
          </a:xfrm>
        </p:spPr>
        <p:txBody>
          <a:bodyPr vert="horz" lIns="91440" tIns="45720" rIns="91440" bIns="45720" rtlCol="0" anchor="ctr">
            <a:normAutofit/>
          </a:bodyPr>
          <a:lstStyle/>
          <a:p>
            <a:r>
              <a:rPr lang="en-US" dirty="0">
                <a:solidFill>
                  <a:schemeClr val="tx2"/>
                </a:solidFill>
              </a:rPr>
              <a:t>Joint ventures with other exempt organizations</a:t>
            </a:r>
          </a:p>
        </p:txBody>
      </p:sp>
      <p:graphicFrame>
        <p:nvGraphicFramePr>
          <p:cNvPr id="5" name="Content Placeholder 2">
            <a:extLst>
              <a:ext uri="{FF2B5EF4-FFF2-40B4-BE49-F238E27FC236}">
                <a16:creationId xmlns:a16="http://schemas.microsoft.com/office/drawing/2014/main" id="{DB50381E-354E-E75D-4D77-CEA6A79850A9}"/>
              </a:ext>
            </a:extLst>
          </p:cNvPr>
          <p:cNvGraphicFramePr>
            <a:graphicFrameLocks noGrp="1"/>
          </p:cNvGraphicFramePr>
          <p:nvPr>
            <p:ph idx="1"/>
            <p:extLst>
              <p:ext uri="{D42A27DB-BD31-4B8C-83A1-F6EECF244321}">
                <p14:modId xmlns:p14="http://schemas.microsoft.com/office/powerpoint/2010/main" val="3579192020"/>
              </p:ext>
            </p:extLst>
          </p:nvPr>
        </p:nvGraphicFramePr>
        <p:xfrm>
          <a:off x="680679" y="1444702"/>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747577E6-92EE-2608-802E-314CA121B85F}"/>
              </a:ext>
            </a:extLst>
          </p:cNvPr>
          <p:cNvSpPr txBox="1"/>
          <p:nvPr/>
        </p:nvSpPr>
        <p:spPr>
          <a:xfrm>
            <a:off x="54429" y="6439034"/>
            <a:ext cx="6096000" cy="369332"/>
          </a:xfrm>
          <a:prstGeom prst="rect">
            <a:avLst/>
          </a:prstGeom>
          <a:noFill/>
        </p:spPr>
        <p:txBody>
          <a:bodyPr wrap="square">
            <a:spAutoFit/>
          </a:bodyPr>
          <a:lstStyle/>
          <a:p>
            <a:fld id="{F1BC30E3-FFE5-4B91-AA19-87A149EBB9EE}" type="slidenum">
              <a:rPr lang="en-US" sz="1800" smtClean="0"/>
              <a:pPr/>
              <a:t>40</a:t>
            </a:fld>
            <a:endParaRPr lang="en-US" dirty="0"/>
          </a:p>
        </p:txBody>
      </p:sp>
    </p:spTree>
    <p:extLst>
      <p:ext uri="{BB962C8B-B14F-4D97-AF65-F5344CB8AC3E}">
        <p14:creationId xmlns:p14="http://schemas.microsoft.com/office/powerpoint/2010/main" val="1506098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040" y="1039479"/>
            <a:ext cx="10695506" cy="5283261"/>
          </a:xfrm>
        </p:spPr>
        <p:txBody>
          <a:bodyPr>
            <a:noAutofit/>
          </a:bodyPr>
          <a:lstStyle/>
          <a:p>
            <a:r>
              <a:rPr lang="en-US" sz="1800" dirty="0"/>
              <a:t>Types:</a:t>
            </a:r>
          </a:p>
          <a:p>
            <a:pPr lvl="1"/>
            <a:r>
              <a:rPr lang="en-US" sz="1600" dirty="0"/>
              <a:t>S corporation income flow-through as UBTI, even if exempt activity </a:t>
            </a:r>
          </a:p>
          <a:p>
            <a:pPr lvl="1"/>
            <a:r>
              <a:rPr lang="en-US" sz="1600" dirty="0"/>
              <a:t>C corporation — income taxed at corporate level, even if exempt activity: </a:t>
            </a:r>
          </a:p>
          <a:p>
            <a:pPr lvl="2"/>
            <a:r>
              <a:rPr lang="en-US" sz="1400" dirty="0"/>
              <a:t>Dividends are tax-free (no double tax)</a:t>
            </a:r>
          </a:p>
          <a:p>
            <a:pPr lvl="2"/>
            <a:r>
              <a:rPr lang="en-US" sz="1400" dirty="0"/>
              <a:t>Consider using if activity is unrelated</a:t>
            </a:r>
          </a:p>
          <a:p>
            <a:pPr lvl="2"/>
            <a:r>
              <a:rPr lang="en-US" sz="1400" dirty="0"/>
              <a:t>Separateness issue</a:t>
            </a:r>
          </a:p>
          <a:p>
            <a:pPr lvl="1"/>
            <a:r>
              <a:rPr lang="en-US" sz="1600" dirty="0"/>
              <a:t>Supporting organizations:</a:t>
            </a:r>
          </a:p>
          <a:p>
            <a:pPr lvl="2"/>
            <a:r>
              <a:rPr lang="en-US" sz="1400" dirty="0"/>
              <a:t>To qualify, supporting organization must be operated exclusively for the benefit of one or more supported organizations</a:t>
            </a:r>
          </a:p>
          <a:p>
            <a:pPr lvl="2"/>
            <a:r>
              <a:rPr lang="en-US" sz="1400" dirty="0"/>
              <a:t>Supported organization(s) need to exercise some level of control or attentiveness over the supporting organization</a:t>
            </a:r>
          </a:p>
          <a:p>
            <a:pPr lvl="2"/>
            <a:r>
              <a:rPr lang="en-US" sz="1400" dirty="0"/>
              <a:t>No specific rules on how support is allocated among the supported organizations if JVs</a:t>
            </a:r>
          </a:p>
          <a:p>
            <a:pPr lvl="1"/>
            <a:r>
              <a:rPr lang="en-US" sz="1600" dirty="0"/>
              <a:t>LLCs:</a:t>
            </a:r>
          </a:p>
          <a:p>
            <a:pPr lvl="2"/>
            <a:r>
              <a:rPr lang="en-US" sz="1400" dirty="0"/>
              <a:t>Flexible control and allocations</a:t>
            </a:r>
          </a:p>
          <a:p>
            <a:pPr lvl="2"/>
            <a:r>
              <a:rPr lang="en-US" sz="1400" dirty="0"/>
              <a:t>Generally, not separate exempt organization</a:t>
            </a:r>
          </a:p>
          <a:p>
            <a:pPr lvl="2"/>
            <a:r>
              <a:rPr lang="en-US" sz="1400" dirty="0"/>
              <a:t>Flow-through exempt-like partnerships</a:t>
            </a:r>
          </a:p>
          <a:p>
            <a:pPr lvl="2"/>
            <a:r>
              <a:rPr lang="en-US" sz="1400" dirty="0"/>
              <a:t>Flow-through universal basic income (UBI), if any</a:t>
            </a:r>
          </a:p>
          <a:p>
            <a:pPr lvl="2"/>
            <a:r>
              <a:rPr lang="en-US" sz="1400" dirty="0"/>
              <a:t>For-profit members allowed (but control is issue — discussed later)</a:t>
            </a:r>
          </a:p>
          <a:p>
            <a:pPr lvl="1"/>
            <a:endParaRPr lang="en-US" sz="1400" dirty="0"/>
          </a:p>
        </p:txBody>
      </p:sp>
      <p:sp>
        <p:nvSpPr>
          <p:cNvPr id="6" name="TextBox 5">
            <a:extLst>
              <a:ext uri="{FF2B5EF4-FFF2-40B4-BE49-F238E27FC236}">
                <a16:creationId xmlns:a16="http://schemas.microsoft.com/office/drawing/2014/main" id="{17476B22-F1B0-0C25-CC3A-24488441344B}"/>
              </a:ext>
            </a:extLst>
          </p:cNvPr>
          <p:cNvSpPr txBox="1"/>
          <p:nvPr/>
        </p:nvSpPr>
        <p:spPr>
          <a:xfrm>
            <a:off x="114300" y="6404129"/>
            <a:ext cx="6096000" cy="369332"/>
          </a:xfrm>
          <a:prstGeom prst="rect">
            <a:avLst/>
          </a:prstGeom>
          <a:noFill/>
        </p:spPr>
        <p:txBody>
          <a:bodyPr wrap="square">
            <a:spAutoFit/>
          </a:bodyPr>
          <a:lstStyle/>
          <a:p>
            <a:fld id="{F1BC30E3-FFE5-4B91-AA19-87A149EBB9EE}" type="slidenum">
              <a:rPr lang="en-US" sz="1800" smtClean="0"/>
              <a:pPr/>
              <a:t>41</a:t>
            </a:fld>
            <a:endParaRPr lang="en-US" dirty="0"/>
          </a:p>
        </p:txBody>
      </p:sp>
      <p:sp>
        <p:nvSpPr>
          <p:cNvPr id="8" name="Title 1">
            <a:extLst>
              <a:ext uri="{FF2B5EF4-FFF2-40B4-BE49-F238E27FC236}">
                <a16:creationId xmlns:a16="http://schemas.microsoft.com/office/drawing/2014/main" id="{F21C97B1-E356-4DCA-A2F7-200A971B6A33}"/>
              </a:ext>
            </a:extLst>
          </p:cNvPr>
          <p:cNvSpPr>
            <a:spLocks noGrp="1"/>
          </p:cNvSpPr>
          <p:nvPr>
            <p:ph type="title"/>
          </p:nvPr>
        </p:nvSpPr>
        <p:spPr>
          <a:xfrm>
            <a:off x="602262" y="49634"/>
            <a:ext cx="10749679" cy="1080938"/>
          </a:xfrm>
        </p:spPr>
        <p:txBody>
          <a:bodyPr vert="horz" lIns="91440" tIns="45720" rIns="91440" bIns="45720" rtlCol="0" anchor="ctr">
            <a:normAutofit/>
          </a:bodyPr>
          <a:lstStyle/>
          <a:p>
            <a:r>
              <a:rPr lang="en-US" dirty="0">
                <a:solidFill>
                  <a:schemeClr val="tx2"/>
                </a:solidFill>
              </a:rPr>
              <a:t>Joint ventures with other exempt organizations (cont’d)</a:t>
            </a:r>
          </a:p>
        </p:txBody>
      </p:sp>
    </p:spTree>
    <p:extLst>
      <p:ext uri="{BB962C8B-B14F-4D97-AF65-F5344CB8AC3E}">
        <p14:creationId xmlns:p14="http://schemas.microsoft.com/office/powerpoint/2010/main" val="4097774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C7C813-E142-3D73-8678-CC833F5FFB46}"/>
              </a:ext>
            </a:extLst>
          </p:cNvPr>
          <p:cNvSpPr txBox="1"/>
          <p:nvPr/>
        </p:nvSpPr>
        <p:spPr>
          <a:xfrm>
            <a:off x="197304" y="6460805"/>
            <a:ext cx="6098720" cy="369332"/>
          </a:xfrm>
          <a:prstGeom prst="rect">
            <a:avLst/>
          </a:prstGeom>
          <a:noFill/>
        </p:spPr>
        <p:txBody>
          <a:bodyPr wrap="square">
            <a:spAutoFit/>
          </a:bodyPr>
          <a:lstStyle/>
          <a:p>
            <a:fld id="{F1BC30E3-FFE5-4B91-AA19-87A149EBB9EE}" type="slidenum">
              <a:rPr lang="en-US" sz="1800" smtClean="0"/>
              <a:pPr/>
              <a:t>42</a:t>
            </a:fld>
            <a:endParaRPr lang="en-US" dirty="0"/>
          </a:p>
        </p:txBody>
      </p:sp>
      <p:sp>
        <p:nvSpPr>
          <p:cNvPr id="4" name="Title 1">
            <a:extLst>
              <a:ext uri="{FF2B5EF4-FFF2-40B4-BE49-F238E27FC236}">
                <a16:creationId xmlns:a16="http://schemas.microsoft.com/office/drawing/2014/main" id="{ED8A72EA-6E30-B3CF-7787-D8EC3D464EB7}"/>
              </a:ext>
            </a:extLst>
          </p:cNvPr>
          <p:cNvSpPr txBox="1">
            <a:spLocks/>
          </p:cNvSpPr>
          <p:nvPr/>
        </p:nvSpPr>
        <p:spPr>
          <a:xfrm>
            <a:off x="680321" y="419498"/>
            <a:ext cx="11718509" cy="557054"/>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b="1" i="0" kern="1200">
                <a:solidFill>
                  <a:schemeClr val="bg1"/>
                </a:solidFill>
                <a:latin typeface="EYInterstate" panose="02000503020000020004" pitchFamily="2" charset="0"/>
                <a:ea typeface="+mj-ea"/>
                <a:cs typeface="Arial" pitchFamily="34" charset="0"/>
              </a:defRPr>
            </a:lvl1pPr>
          </a:lstStyle>
          <a:p>
            <a:r>
              <a:rPr lang="en-GB" dirty="0">
                <a:solidFill>
                  <a:schemeClr val="tx2"/>
                </a:solidFill>
              </a:rPr>
              <a:t>Joint ventures with other exempt organizations (cont.)</a:t>
            </a:r>
          </a:p>
        </p:txBody>
      </p:sp>
      <p:sp>
        <p:nvSpPr>
          <p:cNvPr id="7" name="Content Placeholder 2">
            <a:extLst>
              <a:ext uri="{FF2B5EF4-FFF2-40B4-BE49-F238E27FC236}">
                <a16:creationId xmlns:a16="http://schemas.microsoft.com/office/drawing/2014/main" id="{EC0A7287-2295-A398-A37F-AC7B1B09395D}"/>
              </a:ext>
            </a:extLst>
          </p:cNvPr>
          <p:cNvSpPr txBox="1">
            <a:spLocks/>
          </p:cNvSpPr>
          <p:nvPr/>
        </p:nvSpPr>
        <p:spPr>
          <a:xfrm>
            <a:off x="592544" y="976552"/>
            <a:ext cx="11495378" cy="2810107"/>
          </a:xfrm>
          <a:prstGeom prst="rect">
            <a:avLst/>
          </a:prstGeom>
        </p:spPr>
        <p:txBody>
          <a:bodyPr vert="horz" lIns="91440" tIns="45720" rIns="91440" bIns="45720" rtlCol="0" anchor="ctr" anchorCtr="0">
            <a:norm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8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6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r>
              <a:rPr lang="en-US" dirty="0"/>
              <a:t>Supporting organization vs. LLC:</a:t>
            </a:r>
          </a:p>
          <a:p>
            <a:pPr lvl="1"/>
            <a:r>
              <a:rPr lang="en-US" dirty="0">
                <a:solidFill>
                  <a:srgbClr val="FFFFFF"/>
                </a:solidFill>
              </a:rPr>
              <a:t>LLC does not require separate application for exemption</a:t>
            </a:r>
          </a:p>
          <a:p>
            <a:pPr lvl="1"/>
            <a:r>
              <a:rPr lang="en-US" dirty="0">
                <a:solidFill>
                  <a:srgbClr val="FFFFFF"/>
                </a:solidFill>
              </a:rPr>
              <a:t>Both LLC and supporting organization provide flexibility as to support and control, but LLC may fit better</a:t>
            </a:r>
          </a:p>
          <a:p>
            <a:pPr lvl="1"/>
            <a:r>
              <a:rPr lang="en-US" dirty="0">
                <a:solidFill>
                  <a:srgbClr val="FFFFFF"/>
                </a:solidFill>
              </a:rPr>
              <a:t>LLC accommodates addition of for-profit members (unless applying for separate exempt status)</a:t>
            </a:r>
          </a:p>
          <a:p>
            <a:pPr lvl="1"/>
            <a:r>
              <a:rPr lang="en-US" dirty="0">
                <a:solidFill>
                  <a:srgbClr val="FFFFFF"/>
                </a:solidFill>
              </a:rPr>
              <a:t>LLC may not receive charitable contributions directly (unless applying for separate exempt status)</a:t>
            </a:r>
          </a:p>
          <a:p>
            <a:pPr lvl="1"/>
            <a:r>
              <a:rPr lang="en-US" dirty="0">
                <a:solidFill>
                  <a:srgbClr val="FFFFFF"/>
                </a:solidFill>
              </a:rPr>
              <a:t>Property and sales tax issues with LLC</a:t>
            </a:r>
          </a:p>
        </p:txBody>
      </p:sp>
    </p:spTree>
    <p:extLst>
      <p:ext uri="{BB962C8B-B14F-4D97-AF65-F5344CB8AC3E}">
        <p14:creationId xmlns:p14="http://schemas.microsoft.com/office/powerpoint/2010/main" val="14744965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753" y="0"/>
            <a:ext cx="9613861" cy="1080938"/>
          </a:xfrm>
        </p:spPr>
        <p:txBody>
          <a:bodyPr vert="horz" lIns="91440" tIns="45720" rIns="91440" bIns="45720" rtlCol="0" anchor="ctr">
            <a:normAutofit/>
          </a:bodyPr>
          <a:lstStyle/>
          <a:p>
            <a:r>
              <a:rPr lang="en-US" dirty="0">
                <a:solidFill>
                  <a:schemeClr val="tx2"/>
                </a:solidFill>
              </a:rPr>
              <a:t>Joint ventures with for-profit(s)</a:t>
            </a:r>
          </a:p>
        </p:txBody>
      </p:sp>
      <p:sp>
        <p:nvSpPr>
          <p:cNvPr id="6" name="TextBox 5">
            <a:extLst>
              <a:ext uri="{FF2B5EF4-FFF2-40B4-BE49-F238E27FC236}">
                <a16:creationId xmlns:a16="http://schemas.microsoft.com/office/drawing/2014/main" id="{671C4B8D-AF2A-C952-29CA-DF41A8167148}"/>
              </a:ext>
            </a:extLst>
          </p:cNvPr>
          <p:cNvSpPr txBox="1"/>
          <p:nvPr/>
        </p:nvSpPr>
        <p:spPr>
          <a:xfrm>
            <a:off x="108857" y="6510439"/>
            <a:ext cx="6096000" cy="369332"/>
          </a:xfrm>
          <a:prstGeom prst="rect">
            <a:avLst/>
          </a:prstGeom>
          <a:noFill/>
        </p:spPr>
        <p:txBody>
          <a:bodyPr wrap="square">
            <a:spAutoFit/>
          </a:bodyPr>
          <a:lstStyle/>
          <a:p>
            <a:fld id="{F1BC30E3-FFE5-4B91-AA19-87A149EBB9EE}" type="slidenum">
              <a:rPr lang="en-US" sz="1800" smtClean="0"/>
              <a:pPr/>
              <a:t>43</a:t>
            </a:fld>
            <a:endParaRPr lang="en-US" dirty="0"/>
          </a:p>
        </p:txBody>
      </p:sp>
      <p:sp>
        <p:nvSpPr>
          <p:cNvPr id="3" name="Content Placeholder 2">
            <a:extLst>
              <a:ext uri="{FF2B5EF4-FFF2-40B4-BE49-F238E27FC236}">
                <a16:creationId xmlns:a16="http://schemas.microsoft.com/office/drawing/2014/main" id="{2E99D6D8-642B-E563-30BE-12AFAE4F3600}"/>
              </a:ext>
            </a:extLst>
          </p:cNvPr>
          <p:cNvSpPr txBox="1">
            <a:spLocks/>
          </p:cNvSpPr>
          <p:nvPr/>
        </p:nvSpPr>
        <p:spPr>
          <a:xfrm>
            <a:off x="592544" y="1253933"/>
            <a:ext cx="11495378" cy="3101178"/>
          </a:xfrm>
          <a:prstGeom prst="rect">
            <a:avLst/>
          </a:prstGeom>
        </p:spPr>
        <p:txBody>
          <a:bodyPr vert="horz" lIns="91440" tIns="45720" rIns="91440" bIns="45720" rtlCol="0" anchor="ctr" anchorCtr="0">
            <a:norm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8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6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4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lvl="0"/>
            <a:r>
              <a:rPr lang="en-US" dirty="0"/>
              <a:t>Usually use LLC (no separate exempt status)</a:t>
            </a:r>
          </a:p>
          <a:p>
            <a:r>
              <a:rPr lang="en-US" dirty="0"/>
              <a:t>Flow-through exempt-to-exempt organization, taxable to for-profit</a:t>
            </a:r>
          </a:p>
          <a:p>
            <a:r>
              <a:rPr lang="en-US" dirty="0"/>
              <a:t>Advantage to for-profit: no double tax</a:t>
            </a:r>
          </a:p>
          <a:p>
            <a:r>
              <a:rPr lang="en-US" dirty="0"/>
              <a:t>Private benefit, intermediate sanctions and private inurement are issues:</a:t>
            </a:r>
          </a:p>
          <a:p>
            <a:pPr lvl="1"/>
            <a:r>
              <a:rPr lang="en-US" dirty="0"/>
              <a:t>Transactions with for-profit must be at arm’s length, and exempt organization must receive at least fair market value return</a:t>
            </a:r>
          </a:p>
          <a:p>
            <a:pPr lvl="1"/>
            <a:r>
              <a:rPr lang="en-US" dirty="0"/>
              <a:t>Private inurement and benefit per se:</a:t>
            </a:r>
          </a:p>
          <a:p>
            <a:pPr lvl="2"/>
            <a:r>
              <a:rPr lang="en-US" dirty="0"/>
              <a:t>Issue of control — private benefit and furthering charitable purposes</a:t>
            </a:r>
          </a:p>
          <a:p>
            <a:pPr lvl="0"/>
            <a:endParaRPr lang="en-US" dirty="0"/>
          </a:p>
        </p:txBody>
      </p:sp>
    </p:spTree>
    <p:extLst>
      <p:ext uri="{BB962C8B-B14F-4D97-AF65-F5344CB8AC3E}">
        <p14:creationId xmlns:p14="http://schemas.microsoft.com/office/powerpoint/2010/main" val="41446619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1C256-2C3D-D414-0A04-B8827D1AED8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891A2C4-C176-BD85-AA93-DCFA9422D60E}"/>
              </a:ext>
            </a:extLst>
          </p:cNvPr>
          <p:cNvSpPr>
            <a:spLocks noGrp="1"/>
          </p:cNvSpPr>
          <p:nvPr>
            <p:ph type="body" sz="quarter" idx="13"/>
          </p:nvPr>
        </p:nvSpPr>
        <p:spPr>
          <a:xfrm>
            <a:off x="485775" y="370800"/>
            <a:ext cx="7394575" cy="313932"/>
          </a:xfrm>
        </p:spPr>
        <p:txBody>
          <a:bodyPr/>
          <a:lstStyle/>
          <a:p>
            <a:r>
              <a:rPr lang="en-US" dirty="0"/>
              <a:t>Polling question 5</a:t>
            </a:r>
          </a:p>
        </p:txBody>
      </p:sp>
      <p:sp>
        <p:nvSpPr>
          <p:cNvPr id="7" name="Title 1">
            <a:extLst>
              <a:ext uri="{FF2B5EF4-FFF2-40B4-BE49-F238E27FC236}">
                <a16:creationId xmlns:a16="http://schemas.microsoft.com/office/drawing/2014/main" id="{95E0005F-0EAD-3E6D-77A5-4DD10FFCA591}"/>
              </a:ext>
            </a:extLst>
          </p:cNvPr>
          <p:cNvSpPr txBox="1">
            <a:spLocks/>
          </p:cNvSpPr>
          <p:nvPr/>
        </p:nvSpPr>
        <p:spPr>
          <a:xfrm>
            <a:off x="2743201" y="1219074"/>
            <a:ext cx="7467601" cy="615553"/>
          </a:xfrm>
          <a:prstGeom prst="rect">
            <a:avLst/>
          </a:prstGeom>
        </p:spPr>
        <p:txBody>
          <a:bodyPr wrap="square" lIns="0" tIns="0" rIns="0" bIns="0" anchor="t">
            <a:sp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a:lnSpc>
                <a:spcPct val="100000"/>
              </a:lnSpc>
              <a:defRPr/>
            </a:pPr>
            <a:r>
              <a:rPr lang="en-IN" sz="2000" dirty="0">
                <a:solidFill>
                  <a:prstClr val="white"/>
                </a:solidFill>
                <a:latin typeface="+mn-lt"/>
              </a:rPr>
              <a:t>Which of the following is NOT a primary reason organizations enter into a joint venture? </a:t>
            </a:r>
          </a:p>
        </p:txBody>
      </p:sp>
      <p:grpSp>
        <p:nvGrpSpPr>
          <p:cNvPr id="8" name="Group 7">
            <a:extLst>
              <a:ext uri="{FF2B5EF4-FFF2-40B4-BE49-F238E27FC236}">
                <a16:creationId xmlns:a16="http://schemas.microsoft.com/office/drawing/2014/main" id="{FF3039FA-2573-0BBC-5370-ABF92160C028}"/>
              </a:ext>
            </a:extLst>
          </p:cNvPr>
          <p:cNvGrpSpPr/>
          <p:nvPr/>
        </p:nvGrpSpPr>
        <p:grpSpPr>
          <a:xfrm>
            <a:off x="2737200" y="2447525"/>
            <a:ext cx="7473601" cy="356712"/>
            <a:chOff x="1213199" y="2112725"/>
            <a:chExt cx="7473601" cy="356712"/>
          </a:xfrm>
        </p:grpSpPr>
        <p:sp>
          <p:nvSpPr>
            <p:cNvPr id="9" name="Title 1">
              <a:extLst>
                <a:ext uri="{FF2B5EF4-FFF2-40B4-BE49-F238E27FC236}">
                  <a16:creationId xmlns:a16="http://schemas.microsoft.com/office/drawing/2014/main" id="{F7AE9183-F1CD-CE2B-CE17-F06148DE1222}"/>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To raise capital and pool resources</a:t>
              </a:r>
            </a:p>
          </p:txBody>
        </p:sp>
        <p:sp>
          <p:nvSpPr>
            <p:cNvPr id="10" name="Oval 9">
              <a:extLst>
                <a:ext uri="{FF2B5EF4-FFF2-40B4-BE49-F238E27FC236}">
                  <a16:creationId xmlns:a16="http://schemas.microsoft.com/office/drawing/2014/main" id="{45409F3B-55A2-98D0-941F-979B29B47402}"/>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A</a:t>
              </a:r>
              <a:endParaRPr lang="en-US" dirty="0">
                <a:solidFill>
                  <a:srgbClr val="2E2E38"/>
                </a:solidFill>
                <a:cs typeface="Arial" panose="020B0604020202020204" pitchFamily="34" charset="0"/>
              </a:endParaRPr>
            </a:p>
          </p:txBody>
        </p:sp>
      </p:grpSp>
      <p:sp>
        <p:nvSpPr>
          <p:cNvPr id="11" name="Speech Bubble: Rectangle 10">
            <a:extLst>
              <a:ext uri="{FF2B5EF4-FFF2-40B4-BE49-F238E27FC236}">
                <a16:creationId xmlns:a16="http://schemas.microsoft.com/office/drawing/2014/main" id="{05BA0734-9576-34A9-AD4C-310B0AFD5598}"/>
              </a:ext>
            </a:extLst>
          </p:cNvPr>
          <p:cNvSpPr/>
          <p:nvPr/>
        </p:nvSpPr>
        <p:spPr>
          <a:xfrm>
            <a:off x="1981202" y="1133410"/>
            <a:ext cx="568799" cy="605391"/>
          </a:xfrm>
          <a:prstGeom prst="wedgeRectCallout">
            <a:avLst>
              <a:gd name="adj1" fmla="val 40632"/>
              <a:gd name="adj2" fmla="val 85329"/>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IN" sz="3600" dirty="0">
                <a:solidFill>
                  <a:srgbClr val="2E2E38"/>
                </a:solidFill>
                <a:cs typeface="Arial" panose="020B0604020202020204" pitchFamily="34" charset="0"/>
              </a:rPr>
              <a:t>Q</a:t>
            </a:r>
          </a:p>
        </p:txBody>
      </p:sp>
      <p:grpSp>
        <p:nvGrpSpPr>
          <p:cNvPr id="12" name="Group 11">
            <a:extLst>
              <a:ext uri="{FF2B5EF4-FFF2-40B4-BE49-F238E27FC236}">
                <a16:creationId xmlns:a16="http://schemas.microsoft.com/office/drawing/2014/main" id="{C5687949-E281-0511-BDF8-D1848661E647}"/>
              </a:ext>
            </a:extLst>
          </p:cNvPr>
          <p:cNvGrpSpPr/>
          <p:nvPr/>
        </p:nvGrpSpPr>
        <p:grpSpPr>
          <a:xfrm>
            <a:off x="2737200" y="2927192"/>
            <a:ext cx="7473601" cy="356712"/>
            <a:chOff x="1213199" y="2112725"/>
            <a:chExt cx="7473601" cy="356712"/>
          </a:xfrm>
        </p:grpSpPr>
        <p:sp>
          <p:nvSpPr>
            <p:cNvPr id="13" name="Title 1">
              <a:extLst>
                <a:ext uri="{FF2B5EF4-FFF2-40B4-BE49-F238E27FC236}">
                  <a16:creationId xmlns:a16="http://schemas.microsoft.com/office/drawing/2014/main" id="{7D548344-160C-5B40-8922-65CB442D2AA4}"/>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To diversify risk and combine expertise</a:t>
              </a:r>
            </a:p>
          </p:txBody>
        </p:sp>
        <p:sp>
          <p:nvSpPr>
            <p:cNvPr id="14" name="Oval 13">
              <a:extLst>
                <a:ext uri="{FF2B5EF4-FFF2-40B4-BE49-F238E27FC236}">
                  <a16:creationId xmlns:a16="http://schemas.microsoft.com/office/drawing/2014/main" id="{84E95224-DE70-10DA-104B-E69029BF47EA}"/>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B</a:t>
              </a:r>
              <a:endParaRPr lang="en-US" dirty="0">
                <a:solidFill>
                  <a:srgbClr val="2E2E38"/>
                </a:solidFill>
                <a:cs typeface="Arial" panose="020B0604020202020204" pitchFamily="34" charset="0"/>
              </a:endParaRPr>
            </a:p>
          </p:txBody>
        </p:sp>
      </p:grpSp>
      <p:sp>
        <p:nvSpPr>
          <p:cNvPr id="4" name="Slide Number Placeholder 4">
            <a:extLst>
              <a:ext uri="{FF2B5EF4-FFF2-40B4-BE49-F238E27FC236}">
                <a16:creationId xmlns:a16="http://schemas.microsoft.com/office/drawing/2014/main" id="{4D8FF3CB-95CB-80A7-A3B7-6BBC456EC1CD}"/>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44</a:t>
            </a:fld>
            <a:endParaRPr lang="en-US" dirty="0"/>
          </a:p>
        </p:txBody>
      </p:sp>
      <p:grpSp>
        <p:nvGrpSpPr>
          <p:cNvPr id="6" name="Group 5">
            <a:extLst>
              <a:ext uri="{FF2B5EF4-FFF2-40B4-BE49-F238E27FC236}">
                <a16:creationId xmlns:a16="http://schemas.microsoft.com/office/drawing/2014/main" id="{F7ADA473-5D81-3E92-7096-749C9C1CD2C5}"/>
              </a:ext>
            </a:extLst>
          </p:cNvPr>
          <p:cNvGrpSpPr/>
          <p:nvPr/>
        </p:nvGrpSpPr>
        <p:grpSpPr>
          <a:xfrm>
            <a:off x="2737200" y="3406859"/>
            <a:ext cx="7473601" cy="356712"/>
            <a:chOff x="1213199" y="2112725"/>
            <a:chExt cx="7473601" cy="356712"/>
          </a:xfrm>
        </p:grpSpPr>
        <p:sp>
          <p:nvSpPr>
            <p:cNvPr id="15" name="Title 1">
              <a:extLst>
                <a:ext uri="{FF2B5EF4-FFF2-40B4-BE49-F238E27FC236}">
                  <a16:creationId xmlns:a16="http://schemas.microsoft.com/office/drawing/2014/main" id="{B796F17A-E31D-FA93-4289-3F0B6556C47D}"/>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To eliminate all tax compliance requirements</a:t>
              </a:r>
            </a:p>
          </p:txBody>
        </p:sp>
        <p:sp>
          <p:nvSpPr>
            <p:cNvPr id="16" name="Oval 15">
              <a:extLst>
                <a:ext uri="{FF2B5EF4-FFF2-40B4-BE49-F238E27FC236}">
                  <a16:creationId xmlns:a16="http://schemas.microsoft.com/office/drawing/2014/main" id="{3B4963B0-B20E-1494-C059-62E9E159A168}"/>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C</a:t>
              </a:r>
              <a:endParaRPr lang="en-US" dirty="0">
                <a:solidFill>
                  <a:srgbClr val="2E2E38"/>
                </a:solidFill>
                <a:cs typeface="Arial" panose="020B0604020202020204" pitchFamily="34" charset="0"/>
              </a:endParaRPr>
            </a:p>
          </p:txBody>
        </p:sp>
      </p:grpSp>
      <p:grpSp>
        <p:nvGrpSpPr>
          <p:cNvPr id="17" name="Group 16">
            <a:extLst>
              <a:ext uri="{FF2B5EF4-FFF2-40B4-BE49-F238E27FC236}">
                <a16:creationId xmlns:a16="http://schemas.microsoft.com/office/drawing/2014/main" id="{E8EC0B11-CEF5-762F-BCFB-730C43D15FBE}"/>
              </a:ext>
            </a:extLst>
          </p:cNvPr>
          <p:cNvGrpSpPr/>
          <p:nvPr/>
        </p:nvGrpSpPr>
        <p:grpSpPr>
          <a:xfrm>
            <a:off x="2737200" y="3886525"/>
            <a:ext cx="7473601" cy="356712"/>
            <a:chOff x="1213199" y="2112725"/>
            <a:chExt cx="7473601" cy="356712"/>
          </a:xfrm>
        </p:grpSpPr>
        <p:sp>
          <p:nvSpPr>
            <p:cNvPr id="18" name="Title 1">
              <a:extLst>
                <a:ext uri="{FF2B5EF4-FFF2-40B4-BE49-F238E27FC236}">
                  <a16:creationId xmlns:a16="http://schemas.microsoft.com/office/drawing/2014/main" id="{F03DCE4A-4620-A6FF-A8AB-5CE4EE111CA1}"/>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To share costs and provide new services</a:t>
              </a:r>
            </a:p>
          </p:txBody>
        </p:sp>
        <p:sp>
          <p:nvSpPr>
            <p:cNvPr id="19" name="Oval 18">
              <a:extLst>
                <a:ext uri="{FF2B5EF4-FFF2-40B4-BE49-F238E27FC236}">
                  <a16:creationId xmlns:a16="http://schemas.microsoft.com/office/drawing/2014/main" id="{8C66A379-3818-1618-F3C4-73A4970E3BA0}"/>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D</a:t>
              </a:r>
              <a:endParaRPr lang="en-US" dirty="0">
                <a:solidFill>
                  <a:srgbClr val="2E2E38"/>
                </a:solidFill>
                <a:cs typeface="Arial" panose="020B0604020202020204" pitchFamily="34" charset="0"/>
              </a:endParaRPr>
            </a:p>
          </p:txBody>
        </p:sp>
      </p:grpSp>
    </p:spTree>
    <p:extLst>
      <p:ext uri="{BB962C8B-B14F-4D97-AF65-F5344CB8AC3E}">
        <p14:creationId xmlns:p14="http://schemas.microsoft.com/office/powerpoint/2010/main" val="36434166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96A050-8BB9-9A63-655F-4791805FAD25}"/>
              </a:ext>
            </a:extLst>
          </p:cNvPr>
          <p:cNvSpPr>
            <a:spLocks noGrp="1"/>
          </p:cNvSpPr>
          <p:nvPr>
            <p:ph type="title"/>
          </p:nvPr>
        </p:nvSpPr>
        <p:spPr/>
        <p:txBody>
          <a:bodyPr/>
          <a:lstStyle/>
          <a:p>
            <a:r>
              <a:rPr lang="en-US" sz="5400" dirty="0"/>
              <a:t>Other considerations</a:t>
            </a:r>
          </a:p>
        </p:txBody>
      </p:sp>
    </p:spTree>
    <p:extLst>
      <p:ext uri="{BB962C8B-B14F-4D97-AF65-F5344CB8AC3E}">
        <p14:creationId xmlns:p14="http://schemas.microsoft.com/office/powerpoint/2010/main" val="946855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Other considerations</a:t>
            </a:r>
            <a:br>
              <a:rPr lang="en-US" dirty="0"/>
            </a:br>
            <a:br>
              <a:rPr lang="en-US" dirty="0"/>
            </a:br>
            <a:br>
              <a:rPr lang="en-US" dirty="0"/>
            </a:br>
            <a:endParaRPr lang="en-US" dirty="0"/>
          </a:p>
        </p:txBody>
      </p:sp>
      <p:sp>
        <p:nvSpPr>
          <p:cNvPr id="3" name="Content Placeholder 2"/>
          <p:cNvSpPr>
            <a:spLocks noGrp="1"/>
          </p:cNvSpPr>
          <p:nvPr>
            <p:ph sz="quarter" idx="16"/>
          </p:nvPr>
        </p:nvSpPr>
        <p:spPr>
          <a:xfrm>
            <a:off x="485521" y="1411287"/>
            <a:ext cx="11224800" cy="4638675"/>
          </a:xfrm>
        </p:spPr>
        <p:txBody>
          <a:bodyPr/>
          <a:lstStyle/>
          <a:p>
            <a:r>
              <a:rPr lang="en-US" dirty="0"/>
              <a:t>Separate entity — issue of separateness:</a:t>
            </a:r>
          </a:p>
          <a:p>
            <a:pPr lvl="1"/>
            <a:r>
              <a:rPr lang="en-US" dirty="0"/>
              <a:t>Particularly important if unrelated activity</a:t>
            </a:r>
          </a:p>
          <a:p>
            <a:pPr lvl="1"/>
            <a:r>
              <a:rPr lang="en-US" dirty="0"/>
              <a:t>Facts and circumstances analysis:</a:t>
            </a:r>
          </a:p>
          <a:p>
            <a:pPr lvl="2"/>
            <a:r>
              <a:rPr lang="en-US" dirty="0"/>
              <a:t>Need for bona fide business purpose</a:t>
            </a:r>
          </a:p>
          <a:p>
            <a:pPr lvl="2"/>
            <a:r>
              <a:rPr lang="en-US" dirty="0"/>
              <a:t>Observation of corporate formalities</a:t>
            </a:r>
          </a:p>
          <a:p>
            <a:pPr lvl="2"/>
            <a:r>
              <a:rPr lang="en-US" dirty="0"/>
              <a:t>Maintain separate books and records</a:t>
            </a:r>
          </a:p>
          <a:p>
            <a:pPr lvl="2"/>
            <a:r>
              <a:rPr lang="en-US" dirty="0"/>
              <a:t>Board of directors</a:t>
            </a:r>
          </a:p>
          <a:p>
            <a:pPr lvl="2"/>
            <a:r>
              <a:rPr lang="en-US" dirty="0"/>
              <a:t>Officers</a:t>
            </a:r>
          </a:p>
          <a:p>
            <a:pPr lvl="2"/>
            <a:r>
              <a:rPr lang="en-US" dirty="0"/>
              <a:t>Employees </a:t>
            </a:r>
          </a:p>
          <a:p>
            <a:pPr lvl="2"/>
            <a:r>
              <a:rPr lang="en-US" dirty="0"/>
              <a:t>Facilities and website</a:t>
            </a:r>
          </a:p>
          <a:p>
            <a:pPr lvl="1"/>
            <a:r>
              <a:rPr lang="en-US" dirty="0"/>
              <a:t>Historical focus — separate board of directors</a:t>
            </a:r>
          </a:p>
          <a:p>
            <a:pPr lvl="1"/>
            <a:r>
              <a:rPr lang="en-US" dirty="0"/>
              <a:t>Focus is now on day-to-day activities:</a:t>
            </a:r>
          </a:p>
          <a:p>
            <a:pPr lvl="2"/>
            <a:r>
              <a:rPr lang="en-US" dirty="0"/>
              <a:t>IRS ruled that there was appropriate separation: PLRs 201503018, 201406019 and 200602039</a:t>
            </a:r>
          </a:p>
          <a:p>
            <a:pPr lvl="2"/>
            <a:r>
              <a:rPr lang="en-US" dirty="0"/>
              <a:t>IRS found that there was not appropriate separation: TAM 200908050 and PLR 201408030</a:t>
            </a:r>
          </a:p>
        </p:txBody>
      </p:sp>
      <p:sp>
        <p:nvSpPr>
          <p:cNvPr id="5" name="Slide Number Placeholder 4">
            <a:extLst>
              <a:ext uri="{FF2B5EF4-FFF2-40B4-BE49-F238E27FC236}">
                <a16:creationId xmlns:a16="http://schemas.microsoft.com/office/drawing/2014/main" id="{58DF8DEA-C709-2DC9-7A2E-0813C05EF593}"/>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46</a:t>
            </a:fld>
            <a:endParaRPr lang="en-US" dirty="0"/>
          </a:p>
        </p:txBody>
      </p:sp>
    </p:spTree>
    <p:extLst>
      <p:ext uri="{BB962C8B-B14F-4D97-AF65-F5344CB8AC3E}">
        <p14:creationId xmlns:p14="http://schemas.microsoft.com/office/powerpoint/2010/main" val="15426423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Other considerations</a:t>
            </a:r>
            <a:r>
              <a:rPr lang="en-GB" dirty="0"/>
              <a:t> (cont.)</a:t>
            </a:r>
            <a:r>
              <a:rPr lang="en-US" dirty="0"/>
              <a:t> </a:t>
            </a:r>
            <a:br>
              <a:rPr lang="en-US" dirty="0"/>
            </a:br>
            <a:br>
              <a:rPr lang="en-US" dirty="0"/>
            </a:br>
            <a:br>
              <a:rPr lang="en-US" dirty="0"/>
            </a:br>
            <a:endParaRPr lang="en-US" dirty="0"/>
          </a:p>
        </p:txBody>
      </p:sp>
      <p:sp>
        <p:nvSpPr>
          <p:cNvPr id="3" name="Content Placeholder 2"/>
          <p:cNvSpPr>
            <a:spLocks noGrp="1"/>
          </p:cNvSpPr>
          <p:nvPr>
            <p:ph sz="quarter" idx="16"/>
          </p:nvPr>
        </p:nvSpPr>
        <p:spPr>
          <a:xfrm>
            <a:off x="485521" y="1411287"/>
            <a:ext cx="11224800" cy="4638675"/>
          </a:xfrm>
        </p:spPr>
        <p:txBody>
          <a:bodyPr/>
          <a:lstStyle/>
          <a:p>
            <a:r>
              <a:rPr lang="en-US" dirty="0"/>
              <a:t>Section 512(b)(13):</a:t>
            </a:r>
          </a:p>
          <a:p>
            <a:pPr lvl="1"/>
            <a:r>
              <a:rPr lang="en-US" dirty="0"/>
              <a:t>General rule: interest, annuities, royalties and rents (specified payments) received from or accrued by a controlled organization is UBTI (to the controlling entity) to the extent the specified payment reduces the net unrelated income of the controlled organization (or increases net unrelated loss).</a:t>
            </a:r>
          </a:p>
          <a:p>
            <a:pPr lvl="2"/>
            <a:r>
              <a:rPr lang="en-US" dirty="0"/>
              <a:t>Control:</a:t>
            </a:r>
          </a:p>
          <a:p>
            <a:pPr lvl="3"/>
            <a:r>
              <a:rPr lang="en-US" dirty="0"/>
              <a:t>In the case of a corporation, ownership of more than 50% of the stock in such corporation.</a:t>
            </a:r>
          </a:p>
          <a:p>
            <a:pPr lvl="3"/>
            <a:r>
              <a:rPr lang="en-US" dirty="0"/>
              <a:t>In the case of a partnership, ownership of more than 50% of the profits interest or capital interest of such partnership.</a:t>
            </a:r>
          </a:p>
          <a:p>
            <a:pPr lvl="3"/>
            <a:r>
              <a:rPr lang="en-US" dirty="0"/>
              <a:t>In any other case, ownership of more than 50% of the beneficial interest in the entity.</a:t>
            </a:r>
          </a:p>
          <a:p>
            <a:pPr lvl="2"/>
            <a:r>
              <a:rPr lang="en-US" dirty="0"/>
              <a:t>Constructive ownership shall apply for purposes of determining ownership of stock in a corporation. Similar principles apply in the case of determining ownership interest in any other entity.</a:t>
            </a:r>
          </a:p>
        </p:txBody>
      </p:sp>
      <p:sp>
        <p:nvSpPr>
          <p:cNvPr id="5" name="Slide Number Placeholder 4">
            <a:extLst>
              <a:ext uri="{FF2B5EF4-FFF2-40B4-BE49-F238E27FC236}">
                <a16:creationId xmlns:a16="http://schemas.microsoft.com/office/drawing/2014/main" id="{449CC9BA-ADB8-41D3-0D29-D76673CFC248}"/>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47</a:t>
            </a:fld>
            <a:endParaRPr lang="en-US" dirty="0"/>
          </a:p>
        </p:txBody>
      </p:sp>
    </p:spTree>
    <p:extLst>
      <p:ext uri="{BB962C8B-B14F-4D97-AF65-F5344CB8AC3E}">
        <p14:creationId xmlns:p14="http://schemas.microsoft.com/office/powerpoint/2010/main" val="16285620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Intercompany agreement</a:t>
            </a:r>
          </a:p>
        </p:txBody>
      </p:sp>
      <p:sp>
        <p:nvSpPr>
          <p:cNvPr id="3" name="Content Placeholder 2"/>
          <p:cNvSpPr>
            <a:spLocks noGrp="1"/>
          </p:cNvSpPr>
          <p:nvPr>
            <p:ph sz="quarter" idx="16"/>
          </p:nvPr>
        </p:nvSpPr>
        <p:spPr>
          <a:xfrm>
            <a:off x="485521" y="1411287"/>
            <a:ext cx="11224800" cy="4638675"/>
          </a:xfrm>
        </p:spPr>
        <p:txBody>
          <a:bodyPr/>
          <a:lstStyle/>
          <a:p>
            <a:r>
              <a:rPr lang="en-US" dirty="0"/>
              <a:t>Another key document upon the IRS audit is the intercompany agreement. </a:t>
            </a:r>
          </a:p>
          <a:p>
            <a:pPr lvl="1"/>
            <a:r>
              <a:rPr lang="en-US" dirty="0"/>
              <a:t>The contractual terms that are agreed to in writing before the intercompany transactions are entered into will be respected during audit if such terms are consistent with the economic substance of the underlying transactions.</a:t>
            </a:r>
          </a:p>
          <a:p>
            <a:pPr lvl="1"/>
            <a:r>
              <a:rPr lang="en-US" dirty="0"/>
              <a:t>The tax authorities will give greatest weight to the actual conduct of the parties and the respective legal rights of the parties in evaluating the economic substance.</a:t>
            </a:r>
          </a:p>
          <a:p>
            <a:pPr lvl="1"/>
            <a:r>
              <a:rPr lang="en-US" dirty="0"/>
              <a:t>In the absence of a written agreement, the tax authorities may impute a contractual agreement between the related parties based on the actual conduct of the parties.</a:t>
            </a:r>
          </a:p>
        </p:txBody>
      </p:sp>
      <p:sp>
        <p:nvSpPr>
          <p:cNvPr id="5" name="Slide Number Placeholder 4">
            <a:extLst>
              <a:ext uri="{FF2B5EF4-FFF2-40B4-BE49-F238E27FC236}">
                <a16:creationId xmlns:a16="http://schemas.microsoft.com/office/drawing/2014/main" id="{737C409D-2BA3-AD51-40AB-F7FA1BD3AD74}"/>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48</a:t>
            </a:fld>
            <a:endParaRPr lang="en-US" dirty="0"/>
          </a:p>
        </p:txBody>
      </p:sp>
    </p:spTree>
    <p:extLst>
      <p:ext uri="{BB962C8B-B14F-4D97-AF65-F5344CB8AC3E}">
        <p14:creationId xmlns:p14="http://schemas.microsoft.com/office/powerpoint/2010/main" val="30636787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9FC7C713-45BC-16E1-892D-A7D485204555}"/>
              </a:ext>
            </a:extLst>
          </p:cNvPr>
          <p:cNvSpPr>
            <a:spLocks noGrp="1"/>
          </p:cNvSpPr>
          <p:nvPr>
            <p:ph type="body" sz="quarter" idx="13"/>
          </p:nvPr>
        </p:nvSpPr>
        <p:spPr/>
        <p:txBody>
          <a:bodyPr/>
          <a:lstStyle/>
          <a:p>
            <a:r>
              <a:rPr lang="en-US" dirty="0"/>
              <a:t>Polling question 6</a:t>
            </a:r>
          </a:p>
        </p:txBody>
      </p:sp>
      <p:sp>
        <p:nvSpPr>
          <p:cNvPr id="7" name="Title 1">
            <a:extLst>
              <a:ext uri="{FF2B5EF4-FFF2-40B4-BE49-F238E27FC236}">
                <a16:creationId xmlns:a16="http://schemas.microsoft.com/office/drawing/2014/main" id="{569B89B1-0DBC-4A23-91EF-C63497755364}"/>
              </a:ext>
            </a:extLst>
          </p:cNvPr>
          <p:cNvSpPr txBox="1">
            <a:spLocks/>
          </p:cNvSpPr>
          <p:nvPr/>
        </p:nvSpPr>
        <p:spPr>
          <a:xfrm>
            <a:off x="2743201" y="1219074"/>
            <a:ext cx="7467601" cy="615553"/>
          </a:xfrm>
          <a:prstGeom prst="rect">
            <a:avLst/>
          </a:prstGeom>
        </p:spPr>
        <p:txBody>
          <a:bodyPr wrap="square" lIns="0" tIns="0" rIns="0" bIns="0" anchor="t">
            <a:sp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a:lnSpc>
                <a:spcPct val="100000"/>
              </a:lnSpc>
              <a:defRPr/>
            </a:pPr>
            <a:r>
              <a:rPr lang="en-IN" sz="2000" dirty="0">
                <a:solidFill>
                  <a:prstClr val="white"/>
                </a:solidFill>
                <a:latin typeface="+mn-lt"/>
              </a:rPr>
              <a:t>For purposes of Section 512(b)(13), “control” typically means greater than what percentage? </a:t>
            </a:r>
          </a:p>
        </p:txBody>
      </p:sp>
      <p:grpSp>
        <p:nvGrpSpPr>
          <p:cNvPr id="8" name="Group 7">
            <a:extLst>
              <a:ext uri="{FF2B5EF4-FFF2-40B4-BE49-F238E27FC236}">
                <a16:creationId xmlns:a16="http://schemas.microsoft.com/office/drawing/2014/main" id="{4891DF9B-D161-4266-B462-18693704E847}"/>
              </a:ext>
            </a:extLst>
          </p:cNvPr>
          <p:cNvGrpSpPr/>
          <p:nvPr/>
        </p:nvGrpSpPr>
        <p:grpSpPr>
          <a:xfrm>
            <a:off x="2737200" y="2447525"/>
            <a:ext cx="7473601" cy="356712"/>
            <a:chOff x="1213199" y="2112725"/>
            <a:chExt cx="7473601" cy="356712"/>
          </a:xfrm>
        </p:grpSpPr>
        <p:sp>
          <p:nvSpPr>
            <p:cNvPr id="9" name="Title 1">
              <a:extLst>
                <a:ext uri="{FF2B5EF4-FFF2-40B4-BE49-F238E27FC236}">
                  <a16:creationId xmlns:a16="http://schemas.microsoft.com/office/drawing/2014/main" id="{87AB3772-08F7-4B38-BE00-1EC1B0B438DE}"/>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25%</a:t>
              </a:r>
            </a:p>
          </p:txBody>
        </p:sp>
        <p:sp>
          <p:nvSpPr>
            <p:cNvPr id="10" name="Oval 9">
              <a:extLst>
                <a:ext uri="{FF2B5EF4-FFF2-40B4-BE49-F238E27FC236}">
                  <a16:creationId xmlns:a16="http://schemas.microsoft.com/office/drawing/2014/main" id="{E4F3C31D-5590-4E09-B0A6-F4BBDC016286}"/>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A</a:t>
              </a:r>
              <a:endParaRPr lang="en-US" dirty="0">
                <a:solidFill>
                  <a:srgbClr val="2E2E38"/>
                </a:solidFill>
                <a:cs typeface="Arial" panose="020B0604020202020204" pitchFamily="34" charset="0"/>
              </a:endParaRPr>
            </a:p>
          </p:txBody>
        </p:sp>
      </p:grpSp>
      <p:sp>
        <p:nvSpPr>
          <p:cNvPr id="11" name="Speech Bubble: Rectangle 10">
            <a:extLst>
              <a:ext uri="{FF2B5EF4-FFF2-40B4-BE49-F238E27FC236}">
                <a16:creationId xmlns:a16="http://schemas.microsoft.com/office/drawing/2014/main" id="{59F5CEAA-FBCB-4248-A3F5-A2EBD9D17AC3}"/>
              </a:ext>
            </a:extLst>
          </p:cNvPr>
          <p:cNvSpPr/>
          <p:nvPr/>
        </p:nvSpPr>
        <p:spPr>
          <a:xfrm>
            <a:off x="1981202" y="1133410"/>
            <a:ext cx="568799" cy="605391"/>
          </a:xfrm>
          <a:prstGeom prst="wedgeRectCallout">
            <a:avLst>
              <a:gd name="adj1" fmla="val 40632"/>
              <a:gd name="adj2" fmla="val 85329"/>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IN" sz="3600" dirty="0">
                <a:solidFill>
                  <a:srgbClr val="2E2E38"/>
                </a:solidFill>
                <a:cs typeface="Arial" panose="020B0604020202020204" pitchFamily="34" charset="0"/>
              </a:rPr>
              <a:t>Q</a:t>
            </a:r>
          </a:p>
        </p:txBody>
      </p:sp>
      <p:grpSp>
        <p:nvGrpSpPr>
          <p:cNvPr id="12" name="Group 11">
            <a:extLst>
              <a:ext uri="{FF2B5EF4-FFF2-40B4-BE49-F238E27FC236}">
                <a16:creationId xmlns:a16="http://schemas.microsoft.com/office/drawing/2014/main" id="{DA7629DB-48FB-4032-BE86-7270B2DF957B}"/>
              </a:ext>
            </a:extLst>
          </p:cNvPr>
          <p:cNvGrpSpPr/>
          <p:nvPr/>
        </p:nvGrpSpPr>
        <p:grpSpPr>
          <a:xfrm>
            <a:off x="2737200" y="2927192"/>
            <a:ext cx="7473601" cy="356712"/>
            <a:chOff x="1213199" y="2112725"/>
            <a:chExt cx="7473601" cy="356712"/>
          </a:xfrm>
        </p:grpSpPr>
        <p:sp>
          <p:nvSpPr>
            <p:cNvPr id="13" name="Title 1">
              <a:extLst>
                <a:ext uri="{FF2B5EF4-FFF2-40B4-BE49-F238E27FC236}">
                  <a16:creationId xmlns:a16="http://schemas.microsoft.com/office/drawing/2014/main" id="{2FD40B5F-5E4F-4CA3-A668-43A77CA5150B}"/>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50%</a:t>
              </a:r>
            </a:p>
          </p:txBody>
        </p:sp>
        <p:sp>
          <p:nvSpPr>
            <p:cNvPr id="14" name="Oval 13">
              <a:extLst>
                <a:ext uri="{FF2B5EF4-FFF2-40B4-BE49-F238E27FC236}">
                  <a16:creationId xmlns:a16="http://schemas.microsoft.com/office/drawing/2014/main" id="{6C3058B6-7C70-44A6-B449-697717BDDA4F}"/>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B</a:t>
              </a:r>
              <a:endParaRPr lang="en-US" dirty="0">
                <a:solidFill>
                  <a:srgbClr val="2E2E38"/>
                </a:solidFill>
                <a:cs typeface="Arial" panose="020B0604020202020204" pitchFamily="34" charset="0"/>
              </a:endParaRPr>
            </a:p>
          </p:txBody>
        </p:sp>
      </p:grpSp>
      <p:grpSp>
        <p:nvGrpSpPr>
          <p:cNvPr id="15" name="Group 14">
            <a:extLst>
              <a:ext uri="{FF2B5EF4-FFF2-40B4-BE49-F238E27FC236}">
                <a16:creationId xmlns:a16="http://schemas.microsoft.com/office/drawing/2014/main" id="{074C5FAD-A417-48E9-BEAB-3C4E3A4ACB31}"/>
              </a:ext>
            </a:extLst>
          </p:cNvPr>
          <p:cNvGrpSpPr/>
          <p:nvPr/>
        </p:nvGrpSpPr>
        <p:grpSpPr>
          <a:xfrm>
            <a:off x="2737200" y="3406859"/>
            <a:ext cx="7473601" cy="356712"/>
            <a:chOff x="1213199" y="2112725"/>
            <a:chExt cx="7473601" cy="356712"/>
          </a:xfrm>
        </p:grpSpPr>
        <p:sp>
          <p:nvSpPr>
            <p:cNvPr id="16" name="Title 1">
              <a:extLst>
                <a:ext uri="{FF2B5EF4-FFF2-40B4-BE49-F238E27FC236}">
                  <a16:creationId xmlns:a16="http://schemas.microsoft.com/office/drawing/2014/main" id="{8AF0AB6D-A2D9-4AFD-9E2C-B09F5B44091C}"/>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99%</a:t>
              </a:r>
            </a:p>
          </p:txBody>
        </p:sp>
        <p:sp>
          <p:nvSpPr>
            <p:cNvPr id="17" name="Oval 16">
              <a:extLst>
                <a:ext uri="{FF2B5EF4-FFF2-40B4-BE49-F238E27FC236}">
                  <a16:creationId xmlns:a16="http://schemas.microsoft.com/office/drawing/2014/main" id="{8E0A5E9F-29CD-4D53-AE3D-C85C7C13A42A}"/>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C</a:t>
              </a:r>
              <a:endParaRPr lang="en-US" dirty="0">
                <a:solidFill>
                  <a:srgbClr val="2E2E38"/>
                </a:solidFill>
                <a:cs typeface="Arial" panose="020B0604020202020204" pitchFamily="34" charset="0"/>
              </a:endParaRPr>
            </a:p>
          </p:txBody>
        </p:sp>
      </p:grpSp>
      <p:grpSp>
        <p:nvGrpSpPr>
          <p:cNvPr id="18" name="Group 17">
            <a:extLst>
              <a:ext uri="{FF2B5EF4-FFF2-40B4-BE49-F238E27FC236}">
                <a16:creationId xmlns:a16="http://schemas.microsoft.com/office/drawing/2014/main" id="{B26FBBBC-1C21-48BC-902C-940D9910B84A}"/>
              </a:ext>
            </a:extLst>
          </p:cNvPr>
          <p:cNvGrpSpPr/>
          <p:nvPr/>
        </p:nvGrpSpPr>
        <p:grpSpPr>
          <a:xfrm>
            <a:off x="2737200" y="3886525"/>
            <a:ext cx="7473601" cy="356712"/>
            <a:chOff x="1213199" y="2112725"/>
            <a:chExt cx="7473601" cy="356712"/>
          </a:xfrm>
        </p:grpSpPr>
        <p:sp>
          <p:nvSpPr>
            <p:cNvPr id="19" name="Title 1">
              <a:extLst>
                <a:ext uri="{FF2B5EF4-FFF2-40B4-BE49-F238E27FC236}">
                  <a16:creationId xmlns:a16="http://schemas.microsoft.com/office/drawing/2014/main" id="{4BE837F5-6E42-4227-AF48-79C8F222B871}"/>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49%</a:t>
              </a:r>
            </a:p>
          </p:txBody>
        </p:sp>
        <p:sp>
          <p:nvSpPr>
            <p:cNvPr id="20" name="Oval 19">
              <a:extLst>
                <a:ext uri="{FF2B5EF4-FFF2-40B4-BE49-F238E27FC236}">
                  <a16:creationId xmlns:a16="http://schemas.microsoft.com/office/drawing/2014/main" id="{3C665C1E-40DF-43BB-8BF3-021D6B6B8E41}"/>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D</a:t>
              </a:r>
              <a:endParaRPr lang="en-US" dirty="0">
                <a:solidFill>
                  <a:srgbClr val="2E2E38"/>
                </a:solidFill>
                <a:cs typeface="Arial" panose="020B0604020202020204" pitchFamily="34" charset="0"/>
              </a:endParaRPr>
            </a:p>
          </p:txBody>
        </p:sp>
      </p:grpSp>
      <p:sp>
        <p:nvSpPr>
          <p:cNvPr id="2" name="Slide Number Placeholder 4">
            <a:extLst>
              <a:ext uri="{FF2B5EF4-FFF2-40B4-BE49-F238E27FC236}">
                <a16:creationId xmlns:a16="http://schemas.microsoft.com/office/drawing/2014/main" id="{641A11DB-3B32-2A9C-3255-9FE1FF08A43A}"/>
              </a:ext>
            </a:extLst>
          </p:cNvPr>
          <p:cNvSpPr txBox="1">
            <a:spLocks/>
          </p:cNvSpPr>
          <p:nvPr/>
        </p:nvSpPr>
        <p:spPr>
          <a:xfrm>
            <a:off x="485747" y="6437115"/>
            <a:ext cx="509098" cy="123111"/>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US" sz="800" smtClean="0">
                <a:solidFill>
                  <a:schemeClr val="bg1"/>
                </a:solidFill>
                <a:latin typeface="EYInterstate" panose="02000503020000020004" pitchFamily="2" charset="0"/>
              </a:rPr>
              <a:pPr/>
              <a:t>49</a:t>
            </a:fld>
            <a:endParaRPr lang="en-US" sz="800" dirty="0">
              <a:solidFill>
                <a:schemeClr val="bg1"/>
              </a:solidFill>
              <a:latin typeface="EYInterstate" panose="02000503020000020004" pitchFamily="2" charset="0"/>
            </a:endParaRPr>
          </a:p>
        </p:txBody>
      </p:sp>
    </p:spTree>
    <p:extLst>
      <p:ext uri="{BB962C8B-B14F-4D97-AF65-F5344CB8AC3E}">
        <p14:creationId xmlns:p14="http://schemas.microsoft.com/office/powerpoint/2010/main" val="2916984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61E59C-DDDA-2130-D39B-F8D6445858CB}"/>
              </a:ext>
            </a:extLst>
          </p:cNvPr>
          <p:cNvSpPr>
            <a:spLocks noGrp="1"/>
          </p:cNvSpPr>
          <p:nvPr>
            <p:ph type="title"/>
          </p:nvPr>
        </p:nvSpPr>
        <p:spPr>
          <a:xfrm>
            <a:off x="485523" y="382588"/>
            <a:ext cx="11224347" cy="638175"/>
          </a:xfrm>
        </p:spPr>
        <p:txBody>
          <a:bodyPr/>
          <a:lstStyle/>
          <a:p>
            <a:r>
              <a:rPr lang="en-US" dirty="0"/>
              <a:t>Objectives</a:t>
            </a:r>
            <a:br>
              <a:rPr lang="en-US" dirty="0"/>
            </a:br>
            <a:endParaRPr lang="en-US" dirty="0"/>
          </a:p>
        </p:txBody>
      </p:sp>
      <p:sp>
        <p:nvSpPr>
          <p:cNvPr id="8" name="Content Placeholder 7">
            <a:extLst>
              <a:ext uri="{FF2B5EF4-FFF2-40B4-BE49-F238E27FC236}">
                <a16:creationId xmlns:a16="http://schemas.microsoft.com/office/drawing/2014/main" id="{9FCB4756-5887-3DFC-A1E6-AFFFFEBAE3F1}"/>
              </a:ext>
            </a:extLst>
          </p:cNvPr>
          <p:cNvSpPr>
            <a:spLocks noGrp="1"/>
          </p:cNvSpPr>
          <p:nvPr>
            <p:ph sz="quarter" idx="16"/>
          </p:nvPr>
        </p:nvSpPr>
        <p:spPr>
          <a:xfrm>
            <a:off x="485521" y="1411287"/>
            <a:ext cx="11224800" cy="4638675"/>
          </a:xfrm>
        </p:spPr>
        <p:txBody>
          <a:bodyPr/>
          <a:lstStyle/>
          <a:p>
            <a:r>
              <a:rPr lang="en-US" sz="1800" dirty="0"/>
              <a:t>Identify basic exempt entity qualification issues.</a:t>
            </a:r>
          </a:p>
          <a:p>
            <a:r>
              <a:rPr lang="en-US" sz="1800" dirty="0"/>
              <a:t>Identify basic entity structures for wholly owned subsidiaries and consider how various fact patterns may influence the choice of entity and structure.</a:t>
            </a:r>
          </a:p>
          <a:p>
            <a:r>
              <a:rPr lang="en-US" sz="1800" dirty="0"/>
              <a:t>Compare certain exit strategies for subsidiaries.</a:t>
            </a:r>
          </a:p>
          <a:p>
            <a:r>
              <a:rPr lang="en-US" sz="1800" dirty="0"/>
              <a:t>Describe joint venture (JV) considerations.</a:t>
            </a:r>
          </a:p>
          <a:p>
            <a:r>
              <a:rPr lang="en-US" sz="1800" dirty="0"/>
              <a:t>List other subsidiary considerations. </a:t>
            </a:r>
          </a:p>
        </p:txBody>
      </p:sp>
    </p:spTree>
    <p:extLst>
      <p:ext uri="{BB962C8B-B14F-4D97-AF65-F5344CB8AC3E}">
        <p14:creationId xmlns:p14="http://schemas.microsoft.com/office/powerpoint/2010/main" val="42521598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5BDF8-DA0C-F860-256E-5B59DD8A3B9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53651B3-6F2C-D077-7014-8BD84696F18A}"/>
              </a:ext>
            </a:extLst>
          </p:cNvPr>
          <p:cNvSpPr>
            <a:spLocks noGrp="1"/>
          </p:cNvSpPr>
          <p:nvPr>
            <p:ph type="title"/>
          </p:nvPr>
        </p:nvSpPr>
        <p:spPr>
          <a:xfrm>
            <a:off x="485523" y="382588"/>
            <a:ext cx="11224347" cy="638175"/>
          </a:xfrm>
        </p:spPr>
        <p:txBody>
          <a:bodyPr/>
          <a:lstStyle/>
          <a:p>
            <a:r>
              <a:rPr lang="en-US" dirty="0"/>
              <a:t>Key takeaways and conclusion</a:t>
            </a:r>
            <a:br>
              <a:rPr lang="en-US" dirty="0"/>
            </a:br>
            <a:endParaRPr lang="en-US" dirty="0"/>
          </a:p>
        </p:txBody>
      </p:sp>
      <p:sp>
        <p:nvSpPr>
          <p:cNvPr id="8" name="Content Placeholder 7">
            <a:extLst>
              <a:ext uri="{FF2B5EF4-FFF2-40B4-BE49-F238E27FC236}">
                <a16:creationId xmlns:a16="http://schemas.microsoft.com/office/drawing/2014/main" id="{B0B2BD00-A3F9-18E1-C8B8-4CE6E2188A73}"/>
              </a:ext>
            </a:extLst>
          </p:cNvPr>
          <p:cNvSpPr>
            <a:spLocks noGrp="1"/>
          </p:cNvSpPr>
          <p:nvPr>
            <p:ph sz="quarter" idx="16"/>
          </p:nvPr>
        </p:nvSpPr>
        <p:spPr>
          <a:xfrm>
            <a:off x="485521" y="1411287"/>
            <a:ext cx="11224800" cy="4638675"/>
          </a:xfrm>
        </p:spPr>
        <p:txBody>
          <a:bodyPr/>
          <a:lstStyle/>
          <a:p>
            <a:r>
              <a:rPr lang="en-US" sz="1800" dirty="0"/>
              <a:t>Identify basic exempt entity qualification issues</a:t>
            </a:r>
          </a:p>
          <a:p>
            <a:r>
              <a:rPr lang="en-US" sz="1800" dirty="0"/>
              <a:t>Identify basic entity structures for wholly owned subsidiaries and consider how various fact patterns may influence the choice of entity and structure</a:t>
            </a:r>
          </a:p>
          <a:p>
            <a:r>
              <a:rPr lang="en-US" sz="1800" dirty="0"/>
              <a:t>Compare certain exit strategies for subsidiaries</a:t>
            </a:r>
          </a:p>
          <a:p>
            <a:r>
              <a:rPr lang="en-US" dirty="0"/>
              <a:t>Understand JV considerations</a:t>
            </a:r>
            <a:endParaRPr lang="en-US" sz="1800" dirty="0"/>
          </a:p>
          <a:p>
            <a:r>
              <a:rPr lang="en-US" sz="1800" dirty="0"/>
              <a:t>List other subsidiary considerations</a:t>
            </a:r>
          </a:p>
          <a:p>
            <a:endParaRPr lang="en-US" dirty="0"/>
          </a:p>
          <a:p>
            <a:endParaRPr lang="en-US" dirty="0"/>
          </a:p>
          <a:p>
            <a:endParaRPr lang="en-US" dirty="0"/>
          </a:p>
        </p:txBody>
      </p:sp>
      <p:sp>
        <p:nvSpPr>
          <p:cNvPr id="3" name="Slide Number Placeholder 4">
            <a:extLst>
              <a:ext uri="{FF2B5EF4-FFF2-40B4-BE49-F238E27FC236}">
                <a16:creationId xmlns:a16="http://schemas.microsoft.com/office/drawing/2014/main" id="{B605A3B4-BC21-5101-2E64-7D8A89B1D100}"/>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50</a:t>
            </a:fld>
            <a:endParaRPr lang="en-US" dirty="0"/>
          </a:p>
        </p:txBody>
      </p:sp>
    </p:spTree>
    <p:extLst>
      <p:ext uri="{BB962C8B-B14F-4D97-AF65-F5344CB8AC3E}">
        <p14:creationId xmlns:p14="http://schemas.microsoft.com/office/powerpoint/2010/main" val="6658339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4175-CE8A-9ABF-3C10-1A34ECA487B9}"/>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3166857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61E59C-DDDA-2130-D39B-F8D6445858CB}"/>
              </a:ext>
            </a:extLst>
          </p:cNvPr>
          <p:cNvSpPr>
            <a:spLocks noGrp="1"/>
          </p:cNvSpPr>
          <p:nvPr>
            <p:ph type="title"/>
          </p:nvPr>
        </p:nvSpPr>
        <p:spPr>
          <a:xfrm>
            <a:off x="485523" y="382588"/>
            <a:ext cx="11224347" cy="638175"/>
          </a:xfrm>
        </p:spPr>
        <p:txBody>
          <a:bodyPr/>
          <a:lstStyle/>
          <a:p>
            <a:r>
              <a:rPr lang="en-US" dirty="0"/>
              <a:t>Notice</a:t>
            </a:r>
          </a:p>
        </p:txBody>
      </p:sp>
      <p:sp>
        <p:nvSpPr>
          <p:cNvPr id="8" name="Content Placeholder 7">
            <a:extLst>
              <a:ext uri="{FF2B5EF4-FFF2-40B4-BE49-F238E27FC236}">
                <a16:creationId xmlns:a16="http://schemas.microsoft.com/office/drawing/2014/main" id="{9FCB4756-5887-3DFC-A1E6-AFFFFEBAE3F1}"/>
              </a:ext>
            </a:extLst>
          </p:cNvPr>
          <p:cNvSpPr>
            <a:spLocks noGrp="1"/>
          </p:cNvSpPr>
          <p:nvPr>
            <p:ph sz="quarter" idx="16"/>
          </p:nvPr>
        </p:nvSpPr>
        <p:spPr>
          <a:xfrm>
            <a:off x="485521" y="1411287"/>
            <a:ext cx="11224800" cy="4638675"/>
          </a:xfrm>
        </p:spPr>
        <p:txBody>
          <a:bodyPr/>
          <a:lstStyle/>
          <a:p>
            <a:r>
              <a:rPr lang="en-US" dirty="0"/>
              <a:t>Any US tax advice contained herein is not intended or written to be used, and cannot be used, for the purpose of avoiding penalties that may be imposed under the Internal Revenue Code, or applicable state or local tax law provisions.</a:t>
            </a:r>
          </a:p>
          <a:p>
            <a:r>
              <a:rPr lang="en-US" dirty="0"/>
              <a:t>These slides are for educational purposes only and are not intended, and should not be relied upon, as accounting advice.</a:t>
            </a:r>
          </a:p>
          <a:p>
            <a:endParaRPr lang="en-US" dirty="0"/>
          </a:p>
        </p:txBody>
      </p:sp>
      <p:sp>
        <p:nvSpPr>
          <p:cNvPr id="3" name="Slide Number Placeholder 4">
            <a:extLst>
              <a:ext uri="{FF2B5EF4-FFF2-40B4-BE49-F238E27FC236}">
                <a16:creationId xmlns:a16="http://schemas.microsoft.com/office/drawing/2014/main" id="{2B58575E-A1AE-29BF-C546-F7CC374200BA}"/>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52</a:t>
            </a:fld>
            <a:endParaRPr lang="en-US" dirty="0"/>
          </a:p>
        </p:txBody>
      </p:sp>
    </p:spTree>
    <p:extLst>
      <p:ext uri="{BB962C8B-B14F-4D97-AF65-F5344CB8AC3E}">
        <p14:creationId xmlns:p14="http://schemas.microsoft.com/office/powerpoint/2010/main" val="40131787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9A6637-8F3E-85D9-630F-52A384E1F1A0}"/>
              </a:ext>
            </a:extLst>
          </p:cNvPr>
          <p:cNvSpPr txBox="1">
            <a:spLocks/>
          </p:cNvSpPr>
          <p:nvPr/>
        </p:nvSpPr>
        <p:spPr>
          <a:xfrm>
            <a:off x="8406581" y="563952"/>
            <a:ext cx="3309810" cy="3083921"/>
          </a:xfrm>
          <a:prstGeom prst="rect">
            <a:avLst/>
          </a:prstGeom>
          <a:noFill/>
        </p:spPr>
        <p:txBody>
          <a:bodyPr wrap="square" lIns="0" tIns="36576" rIns="0" bIns="0" rtlCol="0" anchor="t">
            <a:spAutoFit/>
          </a:bodyPr>
          <a:lstStyle/>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EY refers to the global organization, and may refer to one or more, of the member firms of Ernst &amp; Young Global Limited, each of which is a separate legal entity. Ernst &amp; Young Global Limited, a UK company limited by guarantee, does not provide services to clients. Information about how EY collects and uses personal data and a description of the rights individuals have under data protection legislation are available via ey.com/privacy. EY member firms do not practice law where prohibited by local laws. For more information about our organization, please visit ey.com.</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US" sz="8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Ernst &amp; Young LLP is a client-serving member firm of Ernst &amp; Young Global Limited operating in the US.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US" sz="8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latin typeface="EYInterstate Light"/>
                <a:ea typeface="+mn-ea"/>
                <a:cs typeface="+mn-cs"/>
              </a:rPr>
              <a:t>© 2026 Ernst &amp; Young LLP.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latin typeface="EYInterstate Light"/>
                <a:ea typeface="+mn-ea"/>
                <a:cs typeface="+mn-cs"/>
              </a:rPr>
              <a:t>All Rights Reserved.</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US" sz="800" b="0" i="0" u="none" strike="noStrike" kern="0" cap="none" spc="0" normalizeH="0" baseline="0" noProof="0" dirty="0">
              <a:ln>
                <a:noFill/>
              </a:ln>
              <a:solidFill>
                <a:srgbClr val="FFFFFF"/>
              </a:solidFill>
              <a:effectLst/>
              <a:uLnTx/>
              <a:uFillTx/>
              <a:latin typeface="EYInterstate Light"/>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it-IT" sz="800" b="0" i="0" u="none" strike="noStrike" kern="0" cap="none" spc="0" normalizeH="0" baseline="0" noProof="0" dirty="0">
                <a:ln>
                  <a:noFill/>
                </a:ln>
                <a:solidFill>
                  <a:srgbClr val="FFFFFF"/>
                </a:solidFill>
                <a:effectLst/>
                <a:uLnTx/>
                <a:uFillTx/>
                <a:latin typeface="EYInterstate Light"/>
                <a:ea typeface="+mn-ea"/>
                <a:cs typeface="+mn-cs"/>
              </a:rPr>
              <a:t>US SCORE no. 31453-261US </a:t>
            </a:r>
            <a:br>
              <a:rPr kumimoji="0" lang="it-IT" sz="800" b="0" i="0" u="none" strike="noStrike" kern="0" cap="none" spc="0" normalizeH="0" baseline="0" noProof="0" dirty="0">
                <a:ln>
                  <a:noFill/>
                </a:ln>
                <a:solidFill>
                  <a:srgbClr val="FFFFFF"/>
                </a:solidFill>
                <a:effectLst/>
                <a:uLnTx/>
                <a:uFillTx/>
                <a:latin typeface="EYInterstate Light"/>
                <a:ea typeface="+mn-ea"/>
                <a:cs typeface="+mn-cs"/>
              </a:rPr>
            </a:br>
            <a:r>
              <a:rPr kumimoji="0" lang="it-IT" sz="800" b="0" i="0" u="none" strike="noStrike" kern="0" cap="none" spc="0" normalizeH="0" baseline="0" noProof="0" dirty="0">
                <a:ln>
                  <a:noFill/>
                </a:ln>
                <a:solidFill>
                  <a:srgbClr val="FFFFFF"/>
                </a:solidFill>
                <a:effectLst/>
                <a:uLnTx/>
                <a:uFillTx/>
                <a:latin typeface="EYInterstate Light"/>
                <a:ea typeface="+mn-ea"/>
                <a:cs typeface="+mn-cs"/>
              </a:rPr>
              <a:t>ED None</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US" sz="800" b="0" i="0" u="none" strike="noStrike" kern="0" cap="none" spc="0" normalizeH="0" baseline="0" noProof="0" dirty="0">
              <a:ln>
                <a:noFill/>
              </a:ln>
              <a:solidFill>
                <a:srgbClr val="FFFFFF"/>
              </a:solidFill>
              <a:effectLst/>
              <a:uLnTx/>
              <a:uFillTx/>
              <a:latin typeface="EYInterstate Light"/>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700" b="0" i="0" u="none" strike="noStrike" kern="0" cap="none" spc="0" normalizeH="0" baseline="0" noProof="0" dirty="0">
                <a:ln>
                  <a:noFill/>
                </a:ln>
                <a:solidFill>
                  <a:srgbClr val="FFFFFF"/>
                </a:solidFill>
                <a:effectLst/>
                <a:uLnTx/>
                <a:uFillTx/>
                <a:latin typeface="EYInterstate Light"/>
                <a:ea typeface="+mn-ea"/>
                <a:cs typeface="+mn-cs"/>
              </a:rPr>
              <a:t>This material has been prepared for general informational purposes only and is not intended to be relied upon as accounting, tax, legal or other professional advice. Please refer to your advisors for specific advice.</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br>
              <a:rPr kumimoji="0" lang="en-US" sz="700" b="0" i="0" u="none" strike="noStrike" kern="0" cap="none" spc="0" normalizeH="0" baseline="0" noProof="0" dirty="0">
                <a:ln>
                  <a:noFill/>
                </a:ln>
                <a:solidFill>
                  <a:srgbClr val="FFFFFF"/>
                </a:solidFill>
                <a:effectLst/>
                <a:uLnTx/>
                <a:uFillTx/>
                <a:latin typeface="EYInterstate Light"/>
                <a:ea typeface="+mn-ea"/>
                <a:cs typeface="+mn-cs"/>
              </a:rPr>
            </a:br>
            <a:endParaRPr kumimoji="0" lang="en-US" sz="700" b="0" i="0" u="none" strike="noStrike" kern="0" cap="none" spc="0" normalizeH="0" baseline="0" noProof="0" dirty="0">
              <a:ln>
                <a:noFill/>
              </a:ln>
              <a:solidFill>
                <a:srgbClr val="FFFFFF"/>
              </a:solidFill>
              <a:effectLst/>
              <a:uLnTx/>
              <a:uFillTx/>
              <a:latin typeface="EYInterstate Light"/>
              <a:ea typeface="+mn-ea"/>
              <a:cs typeface="+mn-cs"/>
            </a:endParaRPr>
          </a:p>
          <a:p>
            <a:pPr marL="0" marR="0" lvl="0" indent="0" algn="l" defTabSz="914400" rtl="0" eaLnBrk="1" fontAlgn="auto" latinLnBrk="0" hangingPunct="1">
              <a:lnSpc>
                <a:spcPct val="100000"/>
              </a:lnSpc>
              <a:spcBef>
                <a:spcPts val="0"/>
              </a:spcBef>
              <a:spcAft>
                <a:spcPts val="60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ey.com</a:t>
            </a:r>
          </a:p>
        </p:txBody>
      </p:sp>
      <p:sp>
        <p:nvSpPr>
          <p:cNvPr id="3" name="TextBox 2">
            <a:extLst>
              <a:ext uri="{FF2B5EF4-FFF2-40B4-BE49-F238E27FC236}">
                <a16:creationId xmlns:a16="http://schemas.microsoft.com/office/drawing/2014/main" id="{89967FEF-239D-25F1-3E7C-3CBD490FFDED}"/>
              </a:ext>
            </a:extLst>
          </p:cNvPr>
          <p:cNvSpPr txBox="1">
            <a:spLocks/>
          </p:cNvSpPr>
          <p:nvPr/>
        </p:nvSpPr>
        <p:spPr>
          <a:xfrm>
            <a:off x="481958" y="563952"/>
            <a:ext cx="3303461" cy="3514808"/>
          </a:xfrm>
          <a:prstGeom prst="rect">
            <a:avLst/>
          </a:prstGeom>
          <a:noFill/>
        </p:spPr>
        <p:txBody>
          <a:bodyPr wrap="square" lIns="0" tIns="36576" rIns="0" bIns="0" rtlCol="0" anchor="t">
            <a:spAutoFit/>
          </a:bodyPr>
          <a:lstStyle/>
          <a:p>
            <a:pPr marL="0" marR="0" lvl="0" indent="0" algn="l" defTabSz="914400" rtl="0" eaLnBrk="1" fontAlgn="auto" latinLnBrk="0" hangingPunct="1">
              <a:lnSpc>
                <a:spcPct val="100000"/>
              </a:lnSpc>
              <a:spcBef>
                <a:spcPts val="0"/>
              </a:spcBef>
              <a:spcAft>
                <a:spcPts val="600"/>
              </a:spcAft>
              <a:buClr>
                <a:srgbClr val="FFD200"/>
              </a:buClr>
              <a:buSzPct val="70000"/>
              <a:buFontTx/>
              <a:buNone/>
              <a:tabLst/>
              <a:defRPr/>
            </a:pPr>
            <a:r>
              <a:rPr kumimoji="0" lang="en-US" sz="1200" b="1" i="0" u="none" strike="noStrike" kern="0" cap="none" spc="0" normalizeH="0" baseline="0" noProof="0" dirty="0">
                <a:ln>
                  <a:noFill/>
                </a:ln>
                <a:solidFill>
                  <a:srgbClr val="FFE600"/>
                </a:solidFill>
                <a:effectLst/>
                <a:uLnTx/>
                <a:uFillTx/>
                <a:latin typeface="EYInterstate" panose="02000503020000020004" pitchFamily="2" charset="0"/>
                <a:ea typeface="+mn-ea"/>
                <a:cs typeface="+mn-cs"/>
              </a:rPr>
              <a:t>EY  </a:t>
            </a:r>
            <a:r>
              <a:rPr kumimoji="0" lang="en-US" sz="1200" b="0" i="0" u="none" strike="noStrike" kern="0" cap="none" spc="0" normalizeH="0" baseline="0" noProof="0" dirty="0">
                <a:ln>
                  <a:noFill/>
                </a:ln>
                <a:solidFill>
                  <a:srgbClr val="FFE600"/>
                </a:solidFill>
                <a:effectLst/>
                <a:uLnTx/>
                <a:uFillTx/>
                <a:latin typeface="EYInterstate" panose="02000503020000020004" pitchFamily="2" charset="0"/>
                <a:ea typeface="+mn-ea"/>
                <a:cs typeface="Arial"/>
              </a:rPr>
              <a:t>|  Building a better working world</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Arial"/>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EY is building a better working world by creating new value for clients, people, society and the planet, while building trust in capital markets.</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Enabled by data, AI and advanced technology, </a:t>
            </a:r>
            <a:b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b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EY teams help clients shape the future with confidence and develop answers for the most pressing issues of today and tomorrow.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EY teams work across a full spectrum of </a:t>
            </a:r>
            <a:b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b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services in assurance, consulting, tax, strategy and transactions. Fueled by sector insights, </a:t>
            </a:r>
            <a:b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b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a globally connected, multi-disciplinary network and diverse ecosystem partners, EY teams can provide services in more than 150 countries </a:t>
            </a:r>
            <a:b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b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and territories.</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E600"/>
                </a:solidFill>
                <a:effectLst/>
                <a:uLnTx/>
                <a:uFillTx/>
                <a:latin typeface="EYInterstate" panose="02000503020000020004" pitchFamily="2" charset="0"/>
                <a:ea typeface="+mn-ea"/>
                <a:cs typeface="+mn-cs"/>
              </a:rPr>
              <a:t>All in to shape the future with confidence. </a:t>
            </a:r>
          </a:p>
        </p:txBody>
      </p:sp>
    </p:spTree>
    <p:extLst>
      <p:ext uri="{BB962C8B-B14F-4D97-AF65-F5344CB8AC3E}">
        <p14:creationId xmlns:p14="http://schemas.microsoft.com/office/powerpoint/2010/main" val="1210892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58A4E-167D-4C06-A4BC-05FCC937C4E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2E54B9E-5E07-21A2-4DD0-9B921DEFE0F7}"/>
              </a:ext>
            </a:extLst>
          </p:cNvPr>
          <p:cNvSpPr>
            <a:spLocks noGrp="1"/>
          </p:cNvSpPr>
          <p:nvPr>
            <p:ph type="title"/>
          </p:nvPr>
        </p:nvSpPr>
        <p:spPr>
          <a:xfrm>
            <a:off x="485523" y="382588"/>
            <a:ext cx="11224347" cy="638175"/>
          </a:xfrm>
        </p:spPr>
        <p:txBody>
          <a:bodyPr/>
          <a:lstStyle/>
          <a:p>
            <a:r>
              <a:rPr lang="en-US" dirty="0"/>
              <a:t>Agenda</a:t>
            </a:r>
          </a:p>
        </p:txBody>
      </p:sp>
      <p:sp>
        <p:nvSpPr>
          <p:cNvPr id="8" name="Content Placeholder 7">
            <a:extLst>
              <a:ext uri="{FF2B5EF4-FFF2-40B4-BE49-F238E27FC236}">
                <a16:creationId xmlns:a16="http://schemas.microsoft.com/office/drawing/2014/main" id="{0F4F6984-F5F5-3A23-0254-7A99D359EBC6}"/>
              </a:ext>
            </a:extLst>
          </p:cNvPr>
          <p:cNvSpPr>
            <a:spLocks noGrp="1"/>
          </p:cNvSpPr>
          <p:nvPr>
            <p:ph sz="quarter" idx="16"/>
          </p:nvPr>
        </p:nvSpPr>
        <p:spPr>
          <a:xfrm>
            <a:off x="485521" y="1411287"/>
            <a:ext cx="11224800" cy="4638675"/>
          </a:xfrm>
        </p:spPr>
        <p:txBody>
          <a:bodyPr/>
          <a:lstStyle/>
          <a:p>
            <a:endParaRPr lang="en-US" dirty="0"/>
          </a:p>
          <a:p>
            <a:endParaRPr lang="en-US" dirty="0"/>
          </a:p>
          <a:p>
            <a:endParaRPr lang="en-US" dirty="0"/>
          </a:p>
          <a:p>
            <a:endParaRPr lang="en-US" dirty="0"/>
          </a:p>
        </p:txBody>
      </p:sp>
      <p:sp>
        <p:nvSpPr>
          <p:cNvPr id="52" name="Content Placeholder 7">
            <a:extLst>
              <a:ext uri="{FF2B5EF4-FFF2-40B4-BE49-F238E27FC236}">
                <a16:creationId xmlns:a16="http://schemas.microsoft.com/office/drawing/2014/main" id="{77A4F6E7-B398-6E5A-80A8-DA0FAEBC7598}"/>
              </a:ext>
            </a:extLst>
          </p:cNvPr>
          <p:cNvSpPr txBox="1">
            <a:spLocks/>
          </p:cNvSpPr>
          <p:nvPr/>
        </p:nvSpPr>
        <p:spPr>
          <a:xfrm>
            <a:off x="637921" y="1109662"/>
            <a:ext cx="11224800" cy="4638675"/>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a:defRPr/>
            </a:pPr>
            <a:r>
              <a:rPr lang="en-US" sz="1800" dirty="0"/>
              <a:t>Opening remarks </a:t>
            </a:r>
          </a:p>
          <a:p>
            <a:pPr>
              <a:defRPr/>
            </a:pPr>
            <a:r>
              <a:rPr lang="en-US" sz="1800" dirty="0"/>
              <a:t>Basics: qualification for tax-exempt status and unrelated business taxable income issues</a:t>
            </a:r>
          </a:p>
          <a:p>
            <a:pPr>
              <a:defRPr/>
            </a:pPr>
            <a:r>
              <a:rPr lang="en-US" sz="1800" dirty="0"/>
              <a:t>Choice of entity for tax-exempt organization subsidiaries</a:t>
            </a:r>
          </a:p>
          <a:p>
            <a:pPr>
              <a:defRPr/>
            </a:pPr>
            <a:r>
              <a:rPr lang="en-US" sz="1800" dirty="0"/>
              <a:t>Exit strategies for tax-exempt organization subsidiaries</a:t>
            </a:r>
            <a:endParaRPr lang="en-GB" sz="1800" dirty="0"/>
          </a:p>
          <a:p>
            <a:r>
              <a:rPr lang="en-US" sz="1800" dirty="0"/>
              <a:t>Joint ventures</a:t>
            </a:r>
          </a:p>
          <a:p>
            <a:r>
              <a:rPr lang="en-US" sz="1800" dirty="0"/>
              <a:t>Other considerations</a:t>
            </a:r>
          </a:p>
          <a:p>
            <a:r>
              <a:rPr lang="en-US" sz="1800" dirty="0"/>
              <a:t>Closing remarks</a:t>
            </a:r>
          </a:p>
        </p:txBody>
      </p:sp>
    </p:spTree>
    <p:extLst>
      <p:ext uri="{BB962C8B-B14F-4D97-AF65-F5344CB8AC3E}">
        <p14:creationId xmlns:p14="http://schemas.microsoft.com/office/powerpoint/2010/main" val="2828986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7710D-CF22-9487-04DF-F6396D565C07}"/>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6DA9F0E5-D5DC-3CF5-F7A9-76828194573D}"/>
              </a:ext>
            </a:extLst>
          </p:cNvPr>
          <p:cNvSpPr>
            <a:spLocks noGrp="1"/>
          </p:cNvSpPr>
          <p:nvPr>
            <p:ph type="body" sz="quarter" idx="13"/>
          </p:nvPr>
        </p:nvSpPr>
        <p:spPr/>
        <p:txBody>
          <a:bodyPr/>
          <a:lstStyle/>
          <a:p>
            <a:r>
              <a:rPr lang="en-US" dirty="0"/>
              <a:t>Polling question 1</a:t>
            </a:r>
          </a:p>
        </p:txBody>
      </p:sp>
      <p:sp>
        <p:nvSpPr>
          <p:cNvPr id="8" name="Title 1">
            <a:extLst>
              <a:ext uri="{FF2B5EF4-FFF2-40B4-BE49-F238E27FC236}">
                <a16:creationId xmlns:a16="http://schemas.microsoft.com/office/drawing/2014/main" id="{AF45DAB4-BBF8-C2EA-1DBC-A1ED31B24C2A}"/>
              </a:ext>
            </a:extLst>
          </p:cNvPr>
          <p:cNvSpPr txBox="1">
            <a:spLocks/>
          </p:cNvSpPr>
          <p:nvPr/>
        </p:nvSpPr>
        <p:spPr>
          <a:xfrm>
            <a:off x="2737199" y="1220895"/>
            <a:ext cx="7473602" cy="307777"/>
          </a:xfrm>
          <a:prstGeom prst="rect">
            <a:avLst/>
          </a:prstGeom>
        </p:spPr>
        <p:txBody>
          <a:bodyPr wrap="square" lIns="0" tIns="0" rIns="0" bIns="0" anchor="t">
            <a:sp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a:lnSpc>
                <a:spcPct val="100000"/>
              </a:lnSpc>
              <a:defRPr/>
            </a:pPr>
            <a:r>
              <a:rPr lang="en-IN" sz="2000" dirty="0">
                <a:solidFill>
                  <a:prstClr val="white"/>
                </a:solidFill>
                <a:latin typeface="+mn-lt"/>
              </a:rPr>
              <a:t>What is the most common type of 501(c) nonprofit organization?</a:t>
            </a:r>
          </a:p>
        </p:txBody>
      </p:sp>
      <p:grpSp>
        <p:nvGrpSpPr>
          <p:cNvPr id="19" name="Group 18">
            <a:extLst>
              <a:ext uri="{FF2B5EF4-FFF2-40B4-BE49-F238E27FC236}">
                <a16:creationId xmlns:a16="http://schemas.microsoft.com/office/drawing/2014/main" id="{5A8867DF-1183-1A0F-E0A0-E8B554F787D1}"/>
              </a:ext>
            </a:extLst>
          </p:cNvPr>
          <p:cNvGrpSpPr/>
          <p:nvPr/>
        </p:nvGrpSpPr>
        <p:grpSpPr>
          <a:xfrm>
            <a:off x="2737200" y="2447525"/>
            <a:ext cx="7473601" cy="356712"/>
            <a:chOff x="1213199" y="2112725"/>
            <a:chExt cx="7473601" cy="356712"/>
          </a:xfrm>
        </p:grpSpPr>
        <p:sp>
          <p:nvSpPr>
            <p:cNvPr id="7" name="Title 1">
              <a:extLst>
                <a:ext uri="{FF2B5EF4-FFF2-40B4-BE49-F238E27FC236}">
                  <a16:creationId xmlns:a16="http://schemas.microsoft.com/office/drawing/2014/main" id="{6B8D45C0-CB24-23E0-3988-AA31289BD4D8}"/>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501(c)(4)</a:t>
              </a:r>
            </a:p>
          </p:txBody>
        </p:sp>
        <p:sp>
          <p:nvSpPr>
            <p:cNvPr id="13" name="Oval 12">
              <a:extLst>
                <a:ext uri="{FF2B5EF4-FFF2-40B4-BE49-F238E27FC236}">
                  <a16:creationId xmlns:a16="http://schemas.microsoft.com/office/drawing/2014/main" id="{C23D1160-85CB-1501-787A-9D4229396D32}"/>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A</a:t>
              </a:r>
              <a:endParaRPr lang="en-US" dirty="0">
                <a:solidFill>
                  <a:srgbClr val="2E2E38"/>
                </a:solidFill>
                <a:cs typeface="Arial" panose="020B0604020202020204" pitchFamily="34" charset="0"/>
              </a:endParaRPr>
            </a:p>
          </p:txBody>
        </p:sp>
      </p:grpSp>
      <p:sp>
        <p:nvSpPr>
          <p:cNvPr id="18" name="Speech Bubble: Rectangle 17">
            <a:extLst>
              <a:ext uri="{FF2B5EF4-FFF2-40B4-BE49-F238E27FC236}">
                <a16:creationId xmlns:a16="http://schemas.microsoft.com/office/drawing/2014/main" id="{2605F824-0091-242E-0E2B-49DF65F899A9}"/>
              </a:ext>
            </a:extLst>
          </p:cNvPr>
          <p:cNvSpPr/>
          <p:nvPr/>
        </p:nvSpPr>
        <p:spPr>
          <a:xfrm>
            <a:off x="1981202" y="1133410"/>
            <a:ext cx="568799" cy="605391"/>
          </a:xfrm>
          <a:prstGeom prst="wedgeRectCallout">
            <a:avLst>
              <a:gd name="adj1" fmla="val 40632"/>
              <a:gd name="adj2" fmla="val 85329"/>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IN" sz="3600" dirty="0">
                <a:solidFill>
                  <a:srgbClr val="2E2E38"/>
                </a:solidFill>
                <a:cs typeface="Arial" panose="020B0604020202020204" pitchFamily="34" charset="0"/>
              </a:rPr>
              <a:t>Q</a:t>
            </a:r>
          </a:p>
        </p:txBody>
      </p:sp>
      <p:grpSp>
        <p:nvGrpSpPr>
          <p:cNvPr id="20" name="Group 19">
            <a:extLst>
              <a:ext uri="{FF2B5EF4-FFF2-40B4-BE49-F238E27FC236}">
                <a16:creationId xmlns:a16="http://schemas.microsoft.com/office/drawing/2014/main" id="{2AA0AE7E-EDB1-AB33-BDC1-D7A5FBE74266}"/>
              </a:ext>
            </a:extLst>
          </p:cNvPr>
          <p:cNvGrpSpPr/>
          <p:nvPr/>
        </p:nvGrpSpPr>
        <p:grpSpPr>
          <a:xfrm>
            <a:off x="2737200" y="2926325"/>
            <a:ext cx="7473601" cy="356712"/>
            <a:chOff x="1213199" y="2112725"/>
            <a:chExt cx="7473601" cy="356712"/>
          </a:xfrm>
        </p:grpSpPr>
        <p:sp>
          <p:nvSpPr>
            <p:cNvPr id="21" name="Title 1">
              <a:extLst>
                <a:ext uri="{FF2B5EF4-FFF2-40B4-BE49-F238E27FC236}">
                  <a16:creationId xmlns:a16="http://schemas.microsoft.com/office/drawing/2014/main" id="{70767022-461E-AF0F-40CE-E1743D76C1D1}"/>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501(c)(3)</a:t>
              </a:r>
            </a:p>
          </p:txBody>
        </p:sp>
        <p:sp>
          <p:nvSpPr>
            <p:cNvPr id="22" name="Oval 21">
              <a:extLst>
                <a:ext uri="{FF2B5EF4-FFF2-40B4-BE49-F238E27FC236}">
                  <a16:creationId xmlns:a16="http://schemas.microsoft.com/office/drawing/2014/main" id="{BEE1C354-B687-53D2-C85A-69C03754DE97}"/>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B</a:t>
              </a:r>
              <a:endParaRPr lang="en-US" dirty="0">
                <a:solidFill>
                  <a:srgbClr val="2E2E38"/>
                </a:solidFill>
                <a:cs typeface="Arial" panose="020B0604020202020204" pitchFamily="34" charset="0"/>
              </a:endParaRPr>
            </a:p>
          </p:txBody>
        </p:sp>
      </p:grpSp>
      <p:grpSp>
        <p:nvGrpSpPr>
          <p:cNvPr id="3" name="Group 2">
            <a:extLst>
              <a:ext uri="{FF2B5EF4-FFF2-40B4-BE49-F238E27FC236}">
                <a16:creationId xmlns:a16="http://schemas.microsoft.com/office/drawing/2014/main" id="{E583B3A6-C771-1E19-38D2-1ECADF13AD17}"/>
              </a:ext>
            </a:extLst>
          </p:cNvPr>
          <p:cNvGrpSpPr/>
          <p:nvPr/>
        </p:nvGrpSpPr>
        <p:grpSpPr>
          <a:xfrm>
            <a:off x="2737200" y="3415315"/>
            <a:ext cx="7473601" cy="356712"/>
            <a:chOff x="1213199" y="2112725"/>
            <a:chExt cx="7473601" cy="356712"/>
          </a:xfrm>
        </p:grpSpPr>
        <p:sp>
          <p:nvSpPr>
            <p:cNvPr id="4" name="Title 1">
              <a:extLst>
                <a:ext uri="{FF2B5EF4-FFF2-40B4-BE49-F238E27FC236}">
                  <a16:creationId xmlns:a16="http://schemas.microsoft.com/office/drawing/2014/main" id="{4071E7F3-634F-51FF-7842-E93E20AF9E21}"/>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501(c)(29)</a:t>
              </a:r>
            </a:p>
          </p:txBody>
        </p:sp>
        <p:sp>
          <p:nvSpPr>
            <p:cNvPr id="5" name="Oval 4">
              <a:extLst>
                <a:ext uri="{FF2B5EF4-FFF2-40B4-BE49-F238E27FC236}">
                  <a16:creationId xmlns:a16="http://schemas.microsoft.com/office/drawing/2014/main" id="{7CC0248B-B6DF-B8FD-7284-B850CD002301}"/>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C</a:t>
              </a:r>
              <a:endParaRPr lang="en-US" dirty="0">
                <a:solidFill>
                  <a:srgbClr val="2E2E38"/>
                </a:solidFill>
                <a:cs typeface="Arial" panose="020B0604020202020204" pitchFamily="34" charset="0"/>
              </a:endParaRPr>
            </a:p>
          </p:txBody>
        </p:sp>
      </p:grpSp>
      <p:grpSp>
        <p:nvGrpSpPr>
          <p:cNvPr id="6" name="Group 5">
            <a:extLst>
              <a:ext uri="{FF2B5EF4-FFF2-40B4-BE49-F238E27FC236}">
                <a16:creationId xmlns:a16="http://schemas.microsoft.com/office/drawing/2014/main" id="{652FAA12-44BE-D1BC-343B-9A0D42225713}"/>
              </a:ext>
            </a:extLst>
          </p:cNvPr>
          <p:cNvGrpSpPr/>
          <p:nvPr/>
        </p:nvGrpSpPr>
        <p:grpSpPr>
          <a:xfrm>
            <a:off x="2737201" y="3899907"/>
            <a:ext cx="7473601" cy="356712"/>
            <a:chOff x="1213199" y="2112725"/>
            <a:chExt cx="7473601" cy="356712"/>
          </a:xfrm>
        </p:grpSpPr>
        <p:sp>
          <p:nvSpPr>
            <p:cNvPr id="9" name="Title 1">
              <a:extLst>
                <a:ext uri="{FF2B5EF4-FFF2-40B4-BE49-F238E27FC236}">
                  <a16:creationId xmlns:a16="http://schemas.microsoft.com/office/drawing/2014/main" id="{3EB325F8-41D6-21C3-83F5-0CAA6F01EF22}"/>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501(c)(1000)</a:t>
              </a:r>
            </a:p>
          </p:txBody>
        </p:sp>
        <p:sp>
          <p:nvSpPr>
            <p:cNvPr id="10" name="Oval 9">
              <a:extLst>
                <a:ext uri="{FF2B5EF4-FFF2-40B4-BE49-F238E27FC236}">
                  <a16:creationId xmlns:a16="http://schemas.microsoft.com/office/drawing/2014/main" id="{75F873C8-35DE-2BB6-AF61-2FA3A6110012}"/>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D</a:t>
              </a:r>
              <a:endParaRPr lang="en-US" dirty="0">
                <a:solidFill>
                  <a:srgbClr val="2E2E38"/>
                </a:solidFill>
                <a:cs typeface="Arial" panose="020B0604020202020204" pitchFamily="34" charset="0"/>
              </a:endParaRPr>
            </a:p>
          </p:txBody>
        </p:sp>
      </p:grpSp>
    </p:spTree>
    <p:extLst>
      <p:ext uri="{BB962C8B-B14F-4D97-AF65-F5344CB8AC3E}">
        <p14:creationId xmlns:p14="http://schemas.microsoft.com/office/powerpoint/2010/main" val="25358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EE487-8CDC-8537-9BBA-002B603D8722}"/>
              </a:ext>
            </a:extLst>
          </p:cNvPr>
          <p:cNvSpPr>
            <a:spLocks noGrp="1"/>
          </p:cNvSpPr>
          <p:nvPr>
            <p:ph type="title"/>
          </p:nvPr>
        </p:nvSpPr>
        <p:spPr/>
        <p:txBody>
          <a:bodyPr/>
          <a:lstStyle/>
          <a:p>
            <a:r>
              <a:rPr lang="en-US" sz="4800" dirty="0"/>
              <a:t>Basics: qualification for tax-exempt status and unrelated business taxable income issues</a:t>
            </a:r>
          </a:p>
        </p:txBody>
      </p:sp>
    </p:spTree>
    <p:extLst>
      <p:ext uri="{BB962C8B-B14F-4D97-AF65-F5344CB8AC3E}">
        <p14:creationId xmlns:p14="http://schemas.microsoft.com/office/powerpoint/2010/main" val="3542912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5414909-20B2-4C7B-B823-DBBB31678418}"/>
              </a:ext>
            </a:extLst>
          </p:cNvPr>
          <p:cNvGraphicFramePr>
            <a:graphicFrameLocks noChangeAspect="1"/>
          </p:cNvGraphicFramePr>
          <p:nvPr>
            <p:custDataLst>
              <p:tags r:id="rId1"/>
            </p:custDataLst>
          </p:nvPr>
        </p:nvGraphicFramePr>
        <p:xfrm>
          <a:off x="1525191" y="859779"/>
          <a:ext cx="1190" cy="1190"/>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7" name="Object 6" hidden="1">
                        <a:extLst>
                          <a:ext uri="{FF2B5EF4-FFF2-40B4-BE49-F238E27FC236}">
                            <a16:creationId xmlns:a16="http://schemas.microsoft.com/office/drawing/2014/main" id="{95414909-20B2-4C7B-B823-DBBB31678418}"/>
                          </a:ext>
                        </a:extLst>
                      </p:cNvPr>
                      <p:cNvPicPr/>
                      <p:nvPr/>
                    </p:nvPicPr>
                    <p:blipFill>
                      <a:blip r:embed="rId6"/>
                      <a:stretch>
                        <a:fillRect/>
                      </a:stretch>
                    </p:blipFill>
                    <p:spPr>
                      <a:xfrm>
                        <a:off x="1525191" y="859779"/>
                        <a:ext cx="1190" cy="1190"/>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BB77E9B-2C79-4659-A6D4-461C0F6BC959}"/>
              </a:ext>
            </a:extLst>
          </p:cNvPr>
          <p:cNvSpPr/>
          <p:nvPr>
            <p:custDataLst>
              <p:tags r:id="rId2"/>
            </p:custDataLst>
          </p:nvPr>
        </p:nvSpPr>
        <p:spPr>
          <a:xfrm>
            <a:off x="1524001" y="858590"/>
            <a:ext cx="119001" cy="119001"/>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algn="ctr"/>
            <a:endParaRPr lang="en-US" sz="1799"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485523" y="382588"/>
            <a:ext cx="11224347" cy="638175"/>
          </a:xfrm>
        </p:spPr>
        <p:txBody>
          <a:bodyPr/>
          <a:lstStyle/>
          <a:p>
            <a:r>
              <a:rPr lang="en-US" dirty="0"/>
              <a:t>Qualification for tax-exempt status</a:t>
            </a:r>
          </a:p>
        </p:txBody>
      </p:sp>
      <p:sp>
        <p:nvSpPr>
          <p:cNvPr id="3" name="Content Placeholder 2"/>
          <p:cNvSpPr>
            <a:spLocks noGrp="1"/>
          </p:cNvSpPr>
          <p:nvPr>
            <p:ph sz="quarter" idx="16"/>
          </p:nvPr>
        </p:nvSpPr>
        <p:spPr>
          <a:xfrm>
            <a:off x="485521" y="1411287"/>
            <a:ext cx="11224800" cy="4638675"/>
          </a:xfrm>
        </p:spPr>
        <p:txBody>
          <a:bodyPr/>
          <a:lstStyle/>
          <a:p>
            <a:r>
              <a:rPr lang="en-US" dirty="0"/>
              <a:t>To obtain (and maintain) tax exemption under Section 501(c)(3), an organization must generally satisfy five requirements:</a:t>
            </a:r>
          </a:p>
          <a:p>
            <a:pPr lvl="1"/>
            <a:r>
              <a:rPr lang="en-US" dirty="0"/>
              <a:t>It must be organized exclusively for certain specified exempt purposes under 501(c)(3):</a:t>
            </a:r>
          </a:p>
          <a:p>
            <a:pPr lvl="2"/>
            <a:r>
              <a:rPr lang="en-US" dirty="0"/>
              <a:t>The articles of incorporation and bylaws must contain certain language</a:t>
            </a:r>
          </a:p>
          <a:p>
            <a:pPr lvl="1"/>
            <a:r>
              <a:rPr lang="en-US" dirty="0"/>
              <a:t>It must be operated exclusively for certain specific exempt purposes under Section 501(c)(3)</a:t>
            </a:r>
          </a:p>
          <a:p>
            <a:pPr lvl="1"/>
            <a:r>
              <a:rPr lang="en-US" dirty="0"/>
              <a:t>No part of its net earnings may inure to the benefit of a private shareholder or individual</a:t>
            </a:r>
          </a:p>
          <a:p>
            <a:pPr lvl="1"/>
            <a:r>
              <a:rPr lang="en-US" dirty="0"/>
              <a:t>No part of its activities may constitute intervention or participation in any political campaign on behalf of, or opposition to, any candidate for public office</a:t>
            </a:r>
          </a:p>
          <a:p>
            <a:pPr lvl="1"/>
            <a:r>
              <a:rPr lang="en-US" dirty="0"/>
              <a:t>No substantial part of its activities may consist of lobbying activities</a:t>
            </a:r>
          </a:p>
          <a:p>
            <a:r>
              <a:rPr lang="en-US" dirty="0"/>
              <a:t>Violation = loss of exemption</a:t>
            </a:r>
          </a:p>
        </p:txBody>
      </p:sp>
      <p:sp>
        <p:nvSpPr>
          <p:cNvPr id="5" name="Slide Number Placeholder 4">
            <a:extLst>
              <a:ext uri="{FF2B5EF4-FFF2-40B4-BE49-F238E27FC236}">
                <a16:creationId xmlns:a16="http://schemas.microsoft.com/office/drawing/2014/main" id="{109CA703-ECC0-F83A-B9BC-5D9A8C13A32A}"/>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9</a:t>
            </a:fld>
            <a:endParaRPr lang="en-US" dirty="0"/>
          </a:p>
        </p:txBody>
      </p:sp>
    </p:spTree>
    <p:extLst>
      <p:ext uri="{BB962C8B-B14F-4D97-AF65-F5344CB8AC3E}">
        <p14:creationId xmlns:p14="http://schemas.microsoft.com/office/powerpoint/2010/main" val="42187031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LINETEXTSHAPEGUID" val="bdff59ca-74f0-44fa-a099-1075e0debd88"/>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tIUEwxII5oI2LAeYsGqhH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TYGke01aMjq1mxf8_ij1t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atOuaVpDqgd3UPwudqeR7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RAL9VNZuL5dV.1oys0Zrq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sAn3jcJnDDR4JTQ4vTywfg"/>
</p:tagLst>
</file>

<file path=ppt/theme/theme1.xml><?xml version="1.0" encoding="utf-8"?>
<a:theme xmlns:a="http://schemas.openxmlformats.org/drawingml/2006/main" name="Title-Dividers-Intro Slides">
  <a:themeElements>
    <a:clrScheme name="Custom 84">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794C0507-F9C8-432A-B0D3-685488371FA7}"/>
    </a:ext>
  </a:extLst>
</a:theme>
</file>

<file path=ppt/theme/theme2.xml><?xml version="1.0" encoding="utf-8"?>
<a:theme xmlns:a="http://schemas.openxmlformats.org/drawingml/2006/main" name="Small Text [DARK]">
  <a:themeElements>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B049BAF3-56B5-46D4-A792-4DCC3BA574C6}"/>
    </a:ext>
  </a:extLst>
</a:theme>
</file>

<file path=ppt/theme/theme3.xml><?xml version="1.0" encoding="utf-8"?>
<a:theme xmlns:a="http://schemas.openxmlformats.org/drawingml/2006/main" name="Large Text [DARK]">
  <a:themeElements>
    <a:clrScheme name="Custom 82">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DB6FCFA3-EB28-4AA6-A739-5FCB1DFCEB9C}"/>
    </a:ext>
  </a:extLst>
</a:theme>
</file>

<file path=ppt/theme/theme4.xml><?xml version="1.0" encoding="utf-8"?>
<a:theme xmlns:a="http://schemas.openxmlformats.org/drawingml/2006/main" name="Small Text [DARK] PRES">
  <a:themeElements>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B049BAF3-56B5-46D4-A792-4DCC3BA574C6}"/>
    </a:ext>
  </a:extLst>
</a:theme>
</file>

<file path=ppt/theme/theme5.xml><?xml version="1.0" encoding="utf-8"?>
<a:theme xmlns:a="http://schemas.openxmlformats.org/drawingml/2006/main" name="1_Title-Dividers-Intro Slides">
  <a:themeElements>
    <a:clrScheme name="Custom 84">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794C0507-F9C8-432A-B0D3-685488371FA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79A584A6DCB849A1E5CA596A7D852E" ma:contentTypeVersion="13" ma:contentTypeDescription="Create a new document." ma:contentTypeScope="" ma:versionID="35cf8f98855b4e7dffe6ee754051615e">
  <xsd:schema xmlns:xsd="http://www.w3.org/2001/XMLSchema" xmlns:xs="http://www.w3.org/2001/XMLSchema" xmlns:p="http://schemas.microsoft.com/office/2006/metadata/properties" xmlns:ns2="837f61bc-e404-496a-87c4-fe63c67275c1" xmlns:ns3="fb0825ad-cc8b-43e1-8337-5e6706acaec1" targetNamespace="http://schemas.microsoft.com/office/2006/metadata/properties" ma:root="true" ma:fieldsID="21794c7ccd63518b692d4e4ba115cc4a" ns2:_="" ns3:_="">
    <xsd:import namespace="837f61bc-e404-496a-87c4-fe63c67275c1"/>
    <xsd:import namespace="fb0825ad-cc8b-43e1-8337-5e6706acae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7f61bc-e404-496a-87c4-fe63c67275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0825ad-cc8b-43e1-8337-5e6706acaec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7206D2-47DA-429E-AD8A-4320B071B4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7f61bc-e404-496a-87c4-fe63c67275c1"/>
    <ds:schemaRef ds:uri="fb0825ad-cc8b-43e1-8337-5e6706acae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087F47-891A-4332-AEE8-A122FCE56C49}">
  <ds:schemaRefs>
    <ds:schemaRef ds:uri="http://schemas.microsoft.com/office/2006/documentManagement/types"/>
    <ds:schemaRef ds:uri="http://purl.org/dc/dcmitype/"/>
    <ds:schemaRef ds:uri="http://schemas.microsoft.com/office/2006/metadata/properties"/>
    <ds:schemaRef ds:uri="http://purl.org/dc/elements/1.1/"/>
    <ds:schemaRef ds:uri="fb0825ad-cc8b-43e1-8337-5e6706acaec1"/>
    <ds:schemaRef ds:uri="http://purl.org/dc/terms/"/>
    <ds:schemaRef ds:uri="http://schemas.openxmlformats.org/package/2006/metadata/core-properties"/>
    <ds:schemaRef ds:uri="837f61bc-e404-496a-87c4-fe63c67275c1"/>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8AC014D9-0F8B-4066-823B-E589F64FAF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Dark-global-widescreen-presentation-template-v2.3</Template>
  <TotalTime>3747</TotalTime>
  <Words>3877</Words>
  <Application>Microsoft Office PowerPoint</Application>
  <PresentationFormat>Widescreen</PresentationFormat>
  <Paragraphs>505</Paragraphs>
  <Slides>53</Slides>
  <Notes>26</Notes>
  <HiddenSlides>0</HiddenSlides>
  <MMClips>0</MMClips>
  <ScaleCrop>false</ScaleCrop>
  <HeadingPairs>
    <vt:vector size="8" baseType="variant">
      <vt:variant>
        <vt:lpstr>Fonts Used</vt:lpstr>
      </vt:variant>
      <vt:variant>
        <vt:i4>4</vt:i4>
      </vt:variant>
      <vt:variant>
        <vt:lpstr>Theme</vt:lpstr>
      </vt:variant>
      <vt:variant>
        <vt:i4>5</vt:i4>
      </vt:variant>
      <vt:variant>
        <vt:lpstr>Embedded OLE Servers</vt:lpstr>
      </vt:variant>
      <vt:variant>
        <vt:i4>1</vt:i4>
      </vt:variant>
      <vt:variant>
        <vt:lpstr>Slide Titles</vt:lpstr>
      </vt:variant>
      <vt:variant>
        <vt:i4>53</vt:i4>
      </vt:variant>
    </vt:vector>
  </HeadingPairs>
  <TitlesOfParts>
    <vt:vector size="63" baseType="lpstr">
      <vt:lpstr>Arial</vt:lpstr>
      <vt:lpstr>EYInterstate</vt:lpstr>
      <vt:lpstr>EYInterstate Light</vt:lpstr>
      <vt:lpstr>Wingdings</vt:lpstr>
      <vt:lpstr>Title-Dividers-Intro Slides</vt:lpstr>
      <vt:lpstr>Small Text [DARK]</vt:lpstr>
      <vt:lpstr>Large Text [DARK]</vt:lpstr>
      <vt:lpstr>Small Text [DARK] PRES</vt:lpstr>
      <vt:lpstr>1_Title-Dividers-Intro Slides</vt:lpstr>
      <vt:lpstr>think-cell Slide</vt:lpstr>
      <vt:lpstr>2026 Future Tax Leaders — exempt entity structuring for subsidiaries</vt:lpstr>
      <vt:lpstr>Notice</vt:lpstr>
      <vt:lpstr>Presenters</vt:lpstr>
      <vt:lpstr>CPE eligibility</vt:lpstr>
      <vt:lpstr>Objectives </vt:lpstr>
      <vt:lpstr>Agenda</vt:lpstr>
      <vt:lpstr>PowerPoint Presentation</vt:lpstr>
      <vt:lpstr>Basics: qualification for tax-exempt status and unrelated business taxable income issues</vt:lpstr>
      <vt:lpstr>Qualification for tax-exempt status</vt:lpstr>
      <vt:lpstr>Qualification for tax-exempt status (cont’d)</vt:lpstr>
      <vt:lpstr>Qualification for tax-exempt status (cont’d)</vt:lpstr>
      <vt:lpstr>Qualification for tax-exempt status (cont’d)</vt:lpstr>
      <vt:lpstr>Unrelated business taxable income tax issues</vt:lpstr>
      <vt:lpstr>Unrelated business taxable income exceptions</vt:lpstr>
      <vt:lpstr>Excessive UBTI</vt:lpstr>
      <vt:lpstr>PowerPoint Presentation</vt:lpstr>
      <vt:lpstr>Choice of entity for tax-exempt organization subsidiaries</vt:lpstr>
      <vt:lpstr>General  </vt:lpstr>
      <vt:lpstr>Entity options </vt:lpstr>
      <vt:lpstr>Disregarded entity vs. taxable entity</vt:lpstr>
      <vt:lpstr>C corporation group structure</vt:lpstr>
      <vt:lpstr>Choice of entity considerations  </vt:lpstr>
      <vt:lpstr>Related-activity entity choices </vt:lpstr>
      <vt:lpstr>Single-member LLCs vs. Section 501(c)(3) organizations </vt:lpstr>
      <vt:lpstr>Unrelated activity entity choices </vt:lpstr>
      <vt:lpstr>Multiple unrelated activities wholly owned Consolidated group</vt:lpstr>
      <vt:lpstr>Related and unrelated use of consolidated group and the SO</vt:lpstr>
      <vt:lpstr>PowerPoint Presentation</vt:lpstr>
      <vt:lpstr>Exit strategies for tax-exempt organization subsidiaries</vt:lpstr>
      <vt:lpstr>Exit strategies</vt:lpstr>
      <vt:lpstr>Merger of exempt organization into a related exempt organization</vt:lpstr>
      <vt:lpstr>Sale of for-profit organization to unrelated third party</vt:lpstr>
      <vt:lpstr>Merger or liquidation of taxable subsidiary into exempt parent</vt:lpstr>
      <vt:lpstr>Distributions of appreciated property Section 311(b)</vt:lpstr>
      <vt:lpstr>PowerPoint Presentation</vt:lpstr>
      <vt:lpstr>Joint ventures</vt:lpstr>
      <vt:lpstr>Joint ventures</vt:lpstr>
      <vt:lpstr>Joint ventures (cont.)</vt:lpstr>
      <vt:lpstr>PowerPoint Presentation</vt:lpstr>
      <vt:lpstr>Joint ventures with other exempt organizations</vt:lpstr>
      <vt:lpstr>Joint ventures with other exempt organizations (cont’d)</vt:lpstr>
      <vt:lpstr>PowerPoint Presentation</vt:lpstr>
      <vt:lpstr>Joint ventures with for-profit(s)</vt:lpstr>
      <vt:lpstr>PowerPoint Presentation</vt:lpstr>
      <vt:lpstr>Other considerations</vt:lpstr>
      <vt:lpstr>Other considerations   </vt:lpstr>
      <vt:lpstr>Other considerations (cont.)    </vt:lpstr>
      <vt:lpstr>Intercompany agreement</vt:lpstr>
      <vt:lpstr>PowerPoint Presentation</vt:lpstr>
      <vt:lpstr>Key takeaways and conclusion </vt:lpstr>
      <vt:lpstr>Questions?</vt:lpstr>
      <vt:lpstr>Notice</vt:lpstr>
      <vt:lpstr>PowerPoint Presentation</vt:lpstr>
    </vt:vector>
  </TitlesOfParts>
  <Company>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Reggie Hankerson</dc:creator>
  <cp:lastModifiedBy>Shaiju Ps</cp:lastModifiedBy>
  <cp:revision>20</cp:revision>
  <dcterms:created xsi:type="dcterms:W3CDTF">2024-11-19T15:37:01Z</dcterms:created>
  <dcterms:modified xsi:type="dcterms:W3CDTF">2026-06-30T06:06:36Z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0x0101002E79A584A6DCB849A1E5CA596A7D852E</vt:lpwstr>
  </property>
  <property fmtid="{D5CDD505-2E9C-101B-9397-08002B2CF9AE}" pid="3" name="MediaServiceImageTags">
    <vt:lpwstr/>
  </property>
</Properties>
</file>